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Balsamiq Sans"/>
      <p:regular r:id="rId27"/>
      <p:bold r:id="rId28"/>
      <p:italic r:id="rId29"/>
      <p:boldItalic r:id="rId30"/>
    </p:embeddedFont>
    <p:embeddedFont>
      <p:font typeface="Nunito"/>
      <p:regular r:id="rId31"/>
      <p:bold r:id="rId32"/>
      <p:italic r:id="rId33"/>
      <p:boldItalic r:id="rId34"/>
    </p:embeddedFont>
    <p:embeddedFont>
      <p:font typeface="Lato"/>
      <p:regular r:id="rId35"/>
      <p:bold r:id="rId36"/>
      <p:italic r:id="rId37"/>
      <p:boldItalic r:id="rId38"/>
    </p:embeddedFont>
    <p:embeddedFont>
      <p:font typeface="DM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4.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BalsamiqSans-bold.fntdata"/><Relationship Id="rId27" Type="http://schemas.openxmlformats.org/officeDocument/2006/relationships/font" Target="fonts/Balsamiq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alsamiqSa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font" Target="fonts/BalsamiqSans-boldItalic.fntdata"/><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DMSans-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a953eed6b8_3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2a953eed6b8_3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a953eed6b8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2a953eed6b8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a953eed6b8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2a953eed6b8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a953eed6b8_1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2a953eed6b8_1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a953eed6b8_6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2a953eed6b8_6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a953eed6b8_3_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g2a953eed6b8_3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a953eed6b8_3_1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2a953eed6b8_3_1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8c0cf9d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8c0cf9d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953eed6b8_3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a953eed6b8_3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953eed6b8_3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a953eed6b8_3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953eed6b8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a953eed6b8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953eed6b8_3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a953eed6b8_3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a953eed6b8_3_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a953eed6b8_3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953eed6b8_3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2a953eed6b8_3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953eed6b8_3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2a953eed6b8_3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713225" y="547100"/>
            <a:ext cx="4360800" cy="223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87" name="Google Shape;87;p14"/>
          <p:cNvSpPr txBox="1"/>
          <p:nvPr>
            <p:ph idx="1" type="subTitle"/>
          </p:nvPr>
        </p:nvSpPr>
        <p:spPr>
          <a:xfrm>
            <a:off x="713225" y="2736650"/>
            <a:ext cx="43608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8" name="Google Shape;88;p14"/>
          <p:cNvGrpSpPr/>
          <p:nvPr/>
        </p:nvGrpSpPr>
        <p:grpSpPr>
          <a:xfrm>
            <a:off x="146367" y="189943"/>
            <a:ext cx="5554477" cy="505332"/>
            <a:chOff x="146367" y="189943"/>
            <a:chExt cx="5554477" cy="505332"/>
          </a:xfrm>
        </p:grpSpPr>
        <p:sp>
          <p:nvSpPr>
            <p:cNvPr id="89" name="Google Shape;89;p14"/>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0" name="Google Shape;90;p14"/>
            <p:cNvGrpSpPr/>
            <p:nvPr/>
          </p:nvGrpSpPr>
          <p:grpSpPr>
            <a:xfrm>
              <a:off x="146367" y="383694"/>
              <a:ext cx="311576" cy="311581"/>
              <a:chOff x="8010777" y="386361"/>
              <a:chExt cx="53575" cy="53575"/>
            </a:xfrm>
          </p:grpSpPr>
          <p:sp>
            <p:nvSpPr>
              <p:cNvPr id="91" name="Google Shape;91;p14"/>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14"/>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3" name="Google Shape;93;p14"/>
          <p:cNvGrpSpPr/>
          <p:nvPr/>
        </p:nvGrpSpPr>
        <p:grpSpPr>
          <a:xfrm>
            <a:off x="0" y="3845125"/>
            <a:ext cx="9143995" cy="1298812"/>
            <a:chOff x="0" y="3845125"/>
            <a:chExt cx="9143995" cy="1298812"/>
          </a:xfrm>
        </p:grpSpPr>
        <p:sp>
          <p:nvSpPr>
            <p:cNvPr id="94" name="Google Shape;94;p14"/>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14"/>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15"/>
          <p:cNvSpPr txBox="1"/>
          <p:nvPr>
            <p:ph type="title"/>
          </p:nvPr>
        </p:nvSpPr>
        <p:spPr>
          <a:xfrm>
            <a:off x="2135550" y="533422"/>
            <a:ext cx="4872900" cy="116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8" name="Google Shape;98;p15"/>
          <p:cNvSpPr txBox="1"/>
          <p:nvPr>
            <p:ph idx="1" type="subTitle"/>
          </p:nvPr>
        </p:nvSpPr>
        <p:spPr>
          <a:xfrm>
            <a:off x="2135550" y="1694847"/>
            <a:ext cx="4872900" cy="67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9" name="Google Shape;99;p15"/>
          <p:cNvGrpSpPr/>
          <p:nvPr/>
        </p:nvGrpSpPr>
        <p:grpSpPr>
          <a:xfrm>
            <a:off x="188242" y="132494"/>
            <a:ext cx="8747988" cy="2277239"/>
            <a:chOff x="188242" y="132494"/>
            <a:chExt cx="8747988" cy="2277239"/>
          </a:xfrm>
        </p:grpSpPr>
        <p:grpSp>
          <p:nvGrpSpPr>
            <p:cNvPr id="100" name="Google Shape;100;p15"/>
            <p:cNvGrpSpPr/>
            <p:nvPr/>
          </p:nvGrpSpPr>
          <p:grpSpPr>
            <a:xfrm>
              <a:off x="8639635" y="2113133"/>
              <a:ext cx="296595" cy="296600"/>
              <a:chOff x="10268217" y="1610115"/>
              <a:chExt cx="50999" cy="50999"/>
            </a:xfrm>
          </p:grpSpPr>
          <p:sp>
            <p:nvSpPr>
              <p:cNvPr id="101" name="Google Shape;101;p1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1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3" name="Google Shape;103;p15"/>
            <p:cNvGrpSpPr/>
            <p:nvPr/>
          </p:nvGrpSpPr>
          <p:grpSpPr>
            <a:xfrm>
              <a:off x="188242" y="132494"/>
              <a:ext cx="311576" cy="311581"/>
              <a:chOff x="8010777" y="386361"/>
              <a:chExt cx="53575" cy="53575"/>
            </a:xfrm>
          </p:grpSpPr>
          <p:sp>
            <p:nvSpPr>
              <p:cNvPr id="104" name="Google Shape;104;p1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1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06" name="Google Shape;106;p15"/>
          <p:cNvGrpSpPr/>
          <p:nvPr/>
        </p:nvGrpSpPr>
        <p:grpSpPr>
          <a:xfrm>
            <a:off x="0" y="3845125"/>
            <a:ext cx="9143995" cy="1298812"/>
            <a:chOff x="0" y="3845125"/>
            <a:chExt cx="9143995" cy="1298812"/>
          </a:xfrm>
        </p:grpSpPr>
        <p:sp>
          <p:nvSpPr>
            <p:cNvPr id="107" name="Google Shape;107;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9" name="Shape 109"/>
        <p:cNvGrpSpPr/>
        <p:nvPr/>
      </p:nvGrpSpPr>
      <p:grpSpPr>
        <a:xfrm>
          <a:off x="0" y="0"/>
          <a:ext cx="0" cy="0"/>
          <a:chOff x="0" y="0"/>
          <a:chExt cx="0" cy="0"/>
        </a:xfrm>
      </p:grpSpPr>
      <p:sp>
        <p:nvSpPr>
          <p:cNvPr id="110" name="Google Shape;110;p16"/>
          <p:cNvSpPr txBox="1"/>
          <p:nvPr>
            <p:ph type="title"/>
          </p:nvPr>
        </p:nvSpPr>
        <p:spPr>
          <a:xfrm>
            <a:off x="713225"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1" name="Google Shape;111;p16"/>
          <p:cNvSpPr txBox="1"/>
          <p:nvPr>
            <p:ph idx="1" type="subTitle"/>
          </p:nvPr>
        </p:nvSpPr>
        <p:spPr>
          <a:xfrm>
            <a:off x="713225" y="2993400"/>
            <a:ext cx="5905800" cy="120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16"/>
          <p:cNvSpPr txBox="1"/>
          <p:nvPr>
            <p:ph idx="2" type="subTitle"/>
          </p:nvPr>
        </p:nvSpPr>
        <p:spPr>
          <a:xfrm>
            <a:off x="713225" y="1603275"/>
            <a:ext cx="5905800" cy="120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3" name="Google Shape;113;p16"/>
          <p:cNvGrpSpPr/>
          <p:nvPr/>
        </p:nvGrpSpPr>
        <p:grpSpPr>
          <a:xfrm>
            <a:off x="205182" y="4448206"/>
            <a:ext cx="311576" cy="311581"/>
            <a:chOff x="8010777" y="386361"/>
            <a:chExt cx="53575" cy="53575"/>
          </a:xfrm>
        </p:grpSpPr>
        <p:sp>
          <p:nvSpPr>
            <p:cNvPr id="114" name="Google Shape;114;p1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1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6" name="Google Shape;116;p1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7" name="Shape 117"/>
        <p:cNvGrpSpPr/>
        <p:nvPr/>
      </p:nvGrpSpPr>
      <p:grpSpPr>
        <a:xfrm>
          <a:off x="0" y="0"/>
          <a:ext cx="0" cy="0"/>
          <a:chOff x="0" y="0"/>
          <a:chExt cx="0" cy="0"/>
        </a:xfrm>
      </p:grpSpPr>
      <p:sp>
        <p:nvSpPr>
          <p:cNvPr id="118" name="Google Shape;118;p17"/>
          <p:cNvSpPr txBox="1"/>
          <p:nvPr>
            <p:ph type="title"/>
          </p:nvPr>
        </p:nvSpPr>
        <p:spPr>
          <a:xfrm>
            <a:off x="1018193" y="1456325"/>
            <a:ext cx="2682900" cy="10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 name="Google Shape;119;p17"/>
          <p:cNvSpPr txBox="1"/>
          <p:nvPr>
            <p:ph idx="1" type="subTitle"/>
          </p:nvPr>
        </p:nvSpPr>
        <p:spPr>
          <a:xfrm>
            <a:off x="1018193" y="2443325"/>
            <a:ext cx="2682900" cy="1117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0" name="Google Shape;120;p17"/>
          <p:cNvGrpSpPr/>
          <p:nvPr/>
        </p:nvGrpSpPr>
        <p:grpSpPr>
          <a:xfrm>
            <a:off x="4213510" y="345531"/>
            <a:ext cx="4757684" cy="4680377"/>
            <a:chOff x="4213510" y="345531"/>
            <a:chExt cx="4757684" cy="4680377"/>
          </a:xfrm>
        </p:grpSpPr>
        <p:grpSp>
          <p:nvGrpSpPr>
            <p:cNvPr id="121" name="Google Shape;121;p17"/>
            <p:cNvGrpSpPr/>
            <p:nvPr/>
          </p:nvGrpSpPr>
          <p:grpSpPr>
            <a:xfrm>
              <a:off x="4213510" y="4729308"/>
              <a:ext cx="296595" cy="296600"/>
              <a:chOff x="10268217" y="1610115"/>
              <a:chExt cx="50999" cy="50999"/>
            </a:xfrm>
          </p:grpSpPr>
          <p:sp>
            <p:nvSpPr>
              <p:cNvPr id="122" name="Google Shape;122;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4" name="Google Shape;124;p17"/>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5" name="Google Shape;125;p17"/>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6" name="Shape 126"/>
        <p:cNvGrpSpPr/>
        <p:nvPr/>
      </p:nvGrpSpPr>
      <p:grpSpPr>
        <a:xfrm>
          <a:off x="0" y="0"/>
          <a:ext cx="0" cy="0"/>
          <a:chOff x="0" y="0"/>
          <a:chExt cx="0" cy="0"/>
        </a:xfrm>
      </p:grpSpPr>
      <p:sp>
        <p:nvSpPr>
          <p:cNvPr id="127" name="Google Shape;127;p18"/>
          <p:cNvSpPr txBox="1"/>
          <p:nvPr>
            <p:ph type="title"/>
          </p:nvPr>
        </p:nvSpPr>
        <p:spPr>
          <a:xfrm>
            <a:off x="5126076" y="1460668"/>
            <a:ext cx="2847300" cy="1060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8" name="Google Shape;128;p18"/>
          <p:cNvSpPr txBox="1"/>
          <p:nvPr>
            <p:ph idx="1" type="subTitle"/>
          </p:nvPr>
        </p:nvSpPr>
        <p:spPr>
          <a:xfrm>
            <a:off x="5126212" y="2445268"/>
            <a:ext cx="2847300" cy="1080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9" name="Google Shape;129;p18"/>
          <p:cNvGrpSpPr/>
          <p:nvPr/>
        </p:nvGrpSpPr>
        <p:grpSpPr>
          <a:xfrm>
            <a:off x="6225702" y="67781"/>
            <a:ext cx="2353365" cy="4974127"/>
            <a:chOff x="6225702" y="67781"/>
            <a:chExt cx="2353365" cy="4974127"/>
          </a:xfrm>
        </p:grpSpPr>
        <p:sp>
          <p:nvSpPr>
            <p:cNvPr id="130" name="Google Shape;130;p18"/>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1" name="Google Shape;131;p18"/>
            <p:cNvGrpSpPr/>
            <p:nvPr/>
          </p:nvGrpSpPr>
          <p:grpSpPr>
            <a:xfrm>
              <a:off x="8282472" y="4745308"/>
              <a:ext cx="296595" cy="296600"/>
              <a:chOff x="10268217" y="1610115"/>
              <a:chExt cx="50999" cy="50999"/>
            </a:xfrm>
          </p:grpSpPr>
          <p:sp>
            <p:nvSpPr>
              <p:cNvPr id="132" name="Google Shape;132;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19"/>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37" name="Google Shape;137;p19"/>
          <p:cNvGrpSpPr/>
          <p:nvPr/>
        </p:nvGrpSpPr>
        <p:grpSpPr>
          <a:xfrm flipH="1">
            <a:off x="133754" y="148433"/>
            <a:ext cx="8832453" cy="4767800"/>
            <a:chOff x="133752" y="148433"/>
            <a:chExt cx="8832453" cy="4767800"/>
          </a:xfrm>
        </p:grpSpPr>
        <p:grpSp>
          <p:nvGrpSpPr>
            <p:cNvPr id="138" name="Google Shape;138;p19"/>
            <p:cNvGrpSpPr/>
            <p:nvPr/>
          </p:nvGrpSpPr>
          <p:grpSpPr>
            <a:xfrm>
              <a:off x="8669610" y="148433"/>
              <a:ext cx="296595" cy="296600"/>
              <a:chOff x="10268217" y="1610115"/>
              <a:chExt cx="50999" cy="50999"/>
            </a:xfrm>
          </p:grpSpPr>
          <p:sp>
            <p:nvSpPr>
              <p:cNvPr id="139" name="Google Shape;139;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1" name="Google Shape;141;p19"/>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2" name="Shape 142"/>
        <p:cNvGrpSpPr/>
        <p:nvPr/>
      </p:nvGrpSpPr>
      <p:grpSpPr>
        <a:xfrm>
          <a:off x="0" y="0"/>
          <a:ext cx="0" cy="0"/>
          <a:chOff x="0" y="0"/>
          <a:chExt cx="0" cy="0"/>
        </a:xfrm>
      </p:grpSpPr>
      <p:sp>
        <p:nvSpPr>
          <p:cNvPr id="143" name="Google Shape;143;p20"/>
          <p:cNvSpPr txBox="1"/>
          <p:nvPr>
            <p:ph type="title"/>
          </p:nvPr>
        </p:nvSpPr>
        <p:spPr>
          <a:xfrm>
            <a:off x="713225" y="1143875"/>
            <a:ext cx="3519600" cy="173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4" name="Google Shape;144;p20"/>
          <p:cNvSpPr txBox="1"/>
          <p:nvPr>
            <p:ph idx="1" type="subTitle"/>
          </p:nvPr>
        </p:nvSpPr>
        <p:spPr>
          <a:xfrm>
            <a:off x="713225" y="2883325"/>
            <a:ext cx="3519600" cy="1116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20"/>
          <p:cNvSpPr/>
          <p:nvPr>
            <p:ph idx="2" type="pic"/>
          </p:nvPr>
        </p:nvSpPr>
        <p:spPr>
          <a:xfrm flipH="1">
            <a:off x="4572000" y="0"/>
            <a:ext cx="4572000" cy="5143500"/>
          </a:xfrm>
          <a:prstGeom prst="rect">
            <a:avLst/>
          </a:prstGeom>
          <a:noFill/>
          <a:ln>
            <a:noFill/>
          </a:ln>
        </p:spPr>
      </p:sp>
      <p:grpSp>
        <p:nvGrpSpPr>
          <p:cNvPr id="146" name="Google Shape;146;p20"/>
          <p:cNvGrpSpPr/>
          <p:nvPr/>
        </p:nvGrpSpPr>
        <p:grpSpPr>
          <a:xfrm>
            <a:off x="208250" y="391208"/>
            <a:ext cx="2568332" cy="4615525"/>
            <a:chOff x="208250" y="391208"/>
            <a:chExt cx="2568332" cy="4615525"/>
          </a:xfrm>
        </p:grpSpPr>
        <p:sp>
          <p:nvSpPr>
            <p:cNvPr id="147" name="Google Shape;147;p20"/>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8" name="Google Shape;148;p20"/>
            <p:cNvGrpSpPr/>
            <p:nvPr/>
          </p:nvGrpSpPr>
          <p:grpSpPr>
            <a:xfrm>
              <a:off x="208250" y="391208"/>
              <a:ext cx="296595" cy="296600"/>
              <a:chOff x="10268217" y="1610115"/>
              <a:chExt cx="50999" cy="50999"/>
            </a:xfrm>
          </p:grpSpPr>
          <p:sp>
            <p:nvSpPr>
              <p:cNvPr id="149" name="Google Shape;149;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1" name="Shape 151"/>
        <p:cNvGrpSpPr/>
        <p:nvPr/>
      </p:nvGrpSpPr>
      <p:grpSpPr>
        <a:xfrm>
          <a:off x="0" y="0"/>
          <a:ext cx="0" cy="0"/>
          <a:chOff x="0" y="0"/>
          <a:chExt cx="0" cy="0"/>
        </a:xfrm>
      </p:grpSpPr>
      <p:grpSp>
        <p:nvGrpSpPr>
          <p:cNvPr id="152" name="Google Shape;152;p21"/>
          <p:cNvGrpSpPr/>
          <p:nvPr/>
        </p:nvGrpSpPr>
        <p:grpSpPr>
          <a:xfrm>
            <a:off x="0" y="4073725"/>
            <a:ext cx="9143995" cy="1298812"/>
            <a:chOff x="0" y="3845125"/>
            <a:chExt cx="9143995" cy="1298812"/>
          </a:xfrm>
        </p:grpSpPr>
        <p:sp>
          <p:nvSpPr>
            <p:cNvPr id="153" name="Google Shape;153;p2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5" name="Google Shape;155;p21"/>
          <p:cNvSpPr txBox="1"/>
          <p:nvPr>
            <p:ph type="title"/>
          </p:nvPr>
        </p:nvSpPr>
        <p:spPr>
          <a:xfrm>
            <a:off x="714800" y="539500"/>
            <a:ext cx="4448100" cy="101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sz="6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6" name="Google Shape;156;p21"/>
          <p:cNvSpPr txBox="1"/>
          <p:nvPr>
            <p:ph idx="1" type="subTitle"/>
          </p:nvPr>
        </p:nvSpPr>
        <p:spPr>
          <a:xfrm>
            <a:off x="714800" y="2282183"/>
            <a:ext cx="4448100" cy="116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 name="Google Shape;157;p21"/>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Nunito"/>
                <a:ea typeface="Nunito"/>
                <a:cs typeface="Nunito"/>
                <a:sym typeface="Nunito"/>
              </a:rPr>
              <a:t>CREDITS:</a:t>
            </a:r>
            <a:r>
              <a:rPr b="0" i="0" lang="en" sz="1200" u="none" cap="none" strike="noStrike">
                <a:solidFill>
                  <a:schemeClr val="dk1"/>
                </a:solidFill>
                <a:latin typeface="Nunito"/>
                <a:ea typeface="Nunito"/>
                <a:cs typeface="Nunito"/>
                <a:sym typeface="Nunito"/>
              </a:rPr>
              <a:t> This presentation template was created by </a:t>
            </a:r>
            <a:r>
              <a:rPr b="1" i="0" lang="en" sz="1200" u="sng" cap="none" strike="noStrike">
                <a:solidFill>
                  <a:schemeClr val="hlink"/>
                </a:solidFill>
                <a:latin typeface="Nunito"/>
                <a:ea typeface="Nunito"/>
                <a:cs typeface="Nunito"/>
                <a:sym typeface="Nunito"/>
                <a:hlinkClick r:id="rId2"/>
              </a:rPr>
              <a:t>Slidesgo</a:t>
            </a:r>
            <a:r>
              <a:rPr b="0" i="0" lang="en" sz="1200" u="none" cap="none" strike="noStrike">
                <a:solidFill>
                  <a:schemeClr val="dk1"/>
                </a:solidFill>
                <a:latin typeface="Nunito"/>
                <a:ea typeface="Nunito"/>
                <a:cs typeface="Nunito"/>
                <a:sym typeface="Nunito"/>
              </a:rPr>
              <a:t>, and includes icons by </a:t>
            </a:r>
            <a:r>
              <a:rPr b="1" i="0" lang="en" sz="1200" u="sng" cap="none" strike="noStrike">
                <a:solidFill>
                  <a:schemeClr val="hlink"/>
                </a:solidFill>
                <a:latin typeface="Nunito"/>
                <a:ea typeface="Nunito"/>
                <a:cs typeface="Nunito"/>
                <a:sym typeface="Nunito"/>
                <a:hlinkClick r:id="rId3"/>
              </a:rPr>
              <a:t>Flaticon</a:t>
            </a:r>
            <a:r>
              <a:rPr b="0" i="0" lang="en" sz="1200" u="none" cap="none" strike="noStrike">
                <a:solidFill>
                  <a:schemeClr val="dk1"/>
                </a:solidFill>
                <a:latin typeface="Nunito"/>
                <a:ea typeface="Nunito"/>
                <a:cs typeface="Nunito"/>
                <a:sym typeface="Nunito"/>
              </a:rPr>
              <a:t>, and infographics &amp; images by </a:t>
            </a:r>
            <a:r>
              <a:rPr b="1" i="0" lang="en" sz="1200" u="sng" cap="none" strike="noStrike">
                <a:solidFill>
                  <a:schemeClr val="hlink"/>
                </a:solidFill>
                <a:latin typeface="Nunito"/>
                <a:ea typeface="Nunito"/>
                <a:cs typeface="Nunito"/>
                <a:sym typeface="Nunito"/>
                <a:hlinkClick r:id="rId4"/>
              </a:rPr>
              <a:t>Freepik</a:t>
            </a:r>
            <a:r>
              <a:rPr b="0" i="0" lang="en" sz="1200" u="sng" cap="none" strike="noStrike">
                <a:solidFill>
                  <a:schemeClr val="dk1"/>
                </a:solidFill>
                <a:latin typeface="Nunito"/>
                <a:ea typeface="Nunito"/>
                <a:cs typeface="Nunito"/>
                <a:sym typeface="Nunito"/>
              </a:rPr>
              <a:t> </a:t>
            </a:r>
            <a:endParaRPr b="1" i="0" sz="1200" u="sng" cap="none" strike="noStrike">
              <a:solidFill>
                <a:schemeClr val="dk1"/>
              </a:solidFill>
              <a:latin typeface="Nunito"/>
              <a:ea typeface="Nunito"/>
              <a:cs typeface="Nunito"/>
              <a:sym typeface="Nunito"/>
            </a:endParaRPr>
          </a:p>
        </p:txBody>
      </p:sp>
      <p:grpSp>
        <p:nvGrpSpPr>
          <p:cNvPr id="158" name="Google Shape;158;p21"/>
          <p:cNvGrpSpPr/>
          <p:nvPr/>
        </p:nvGrpSpPr>
        <p:grpSpPr>
          <a:xfrm>
            <a:off x="146367" y="189943"/>
            <a:ext cx="5554477" cy="505332"/>
            <a:chOff x="146367" y="189943"/>
            <a:chExt cx="5554477" cy="505332"/>
          </a:xfrm>
        </p:grpSpPr>
        <p:sp>
          <p:nvSpPr>
            <p:cNvPr id="159" name="Google Shape;159;p2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0" name="Google Shape;160;p21"/>
            <p:cNvGrpSpPr/>
            <p:nvPr/>
          </p:nvGrpSpPr>
          <p:grpSpPr>
            <a:xfrm>
              <a:off x="146367" y="383694"/>
              <a:ext cx="311576" cy="311581"/>
              <a:chOff x="8010777" y="386361"/>
              <a:chExt cx="53575" cy="53575"/>
            </a:xfrm>
          </p:grpSpPr>
          <p:sp>
            <p:nvSpPr>
              <p:cNvPr id="161" name="Google Shape;161;p2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3" name="Shape 16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4" name="Shape 164"/>
        <p:cNvGrpSpPr/>
        <p:nvPr/>
      </p:nvGrpSpPr>
      <p:grpSpPr>
        <a:xfrm>
          <a:off x="0" y="0"/>
          <a:ext cx="0" cy="0"/>
          <a:chOff x="0" y="0"/>
          <a:chExt cx="0" cy="0"/>
        </a:xfrm>
      </p:grpSpPr>
      <p:grpSp>
        <p:nvGrpSpPr>
          <p:cNvPr id="165" name="Google Shape;165;p23"/>
          <p:cNvGrpSpPr/>
          <p:nvPr/>
        </p:nvGrpSpPr>
        <p:grpSpPr>
          <a:xfrm>
            <a:off x="146367" y="189943"/>
            <a:ext cx="5554477" cy="505332"/>
            <a:chOff x="146367" y="189943"/>
            <a:chExt cx="5554477" cy="505332"/>
          </a:xfrm>
        </p:grpSpPr>
        <p:sp>
          <p:nvSpPr>
            <p:cNvPr id="166" name="Google Shape;166;p23"/>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7" name="Google Shape;167;p23"/>
            <p:cNvGrpSpPr/>
            <p:nvPr/>
          </p:nvGrpSpPr>
          <p:grpSpPr>
            <a:xfrm>
              <a:off x="146367" y="383694"/>
              <a:ext cx="311576" cy="311581"/>
              <a:chOff x="8010777" y="386361"/>
              <a:chExt cx="53575" cy="53575"/>
            </a:xfrm>
          </p:grpSpPr>
          <p:sp>
            <p:nvSpPr>
              <p:cNvPr id="168" name="Google Shape;168;p2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70" name="Google Shape;170;p23"/>
          <p:cNvGrpSpPr/>
          <p:nvPr/>
        </p:nvGrpSpPr>
        <p:grpSpPr>
          <a:xfrm>
            <a:off x="0" y="3845125"/>
            <a:ext cx="9143995" cy="1298812"/>
            <a:chOff x="0" y="3845125"/>
            <a:chExt cx="9143995" cy="1298812"/>
          </a:xfrm>
        </p:grpSpPr>
        <p:sp>
          <p:nvSpPr>
            <p:cNvPr id="171" name="Google Shape;171;p2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3" name="Shape 173"/>
        <p:cNvGrpSpPr/>
        <p:nvPr/>
      </p:nvGrpSpPr>
      <p:grpSpPr>
        <a:xfrm>
          <a:off x="0" y="0"/>
          <a:ext cx="0" cy="0"/>
          <a:chOff x="0" y="0"/>
          <a:chExt cx="0" cy="0"/>
        </a:xfrm>
      </p:grpSpPr>
      <p:grpSp>
        <p:nvGrpSpPr>
          <p:cNvPr id="174" name="Google Shape;174;p24"/>
          <p:cNvGrpSpPr/>
          <p:nvPr/>
        </p:nvGrpSpPr>
        <p:grpSpPr>
          <a:xfrm>
            <a:off x="174229" y="338131"/>
            <a:ext cx="8780139" cy="4688109"/>
            <a:chOff x="174229" y="338131"/>
            <a:chExt cx="8780139" cy="4688109"/>
          </a:xfrm>
        </p:grpSpPr>
        <p:grpSp>
          <p:nvGrpSpPr>
            <p:cNvPr id="175" name="Google Shape;175;p24"/>
            <p:cNvGrpSpPr/>
            <p:nvPr/>
          </p:nvGrpSpPr>
          <p:grpSpPr>
            <a:xfrm>
              <a:off x="8642792" y="4714659"/>
              <a:ext cx="311576" cy="311581"/>
              <a:chOff x="8010777" y="386361"/>
              <a:chExt cx="53575" cy="53575"/>
            </a:xfrm>
          </p:grpSpPr>
          <p:sp>
            <p:nvSpPr>
              <p:cNvPr id="176" name="Google Shape;176;p24"/>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4"/>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78" name="Google Shape;178;p24"/>
            <p:cNvGrpSpPr/>
            <p:nvPr/>
          </p:nvGrpSpPr>
          <p:grpSpPr>
            <a:xfrm>
              <a:off x="204212" y="4448206"/>
              <a:ext cx="311576" cy="311581"/>
              <a:chOff x="8010777" y="386361"/>
              <a:chExt cx="53575" cy="53575"/>
            </a:xfrm>
          </p:grpSpPr>
          <p:sp>
            <p:nvSpPr>
              <p:cNvPr id="179" name="Google Shape;179;p24"/>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4"/>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1" name="Google Shape;181;p24"/>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2" name="Google Shape;182;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Balsamiq Sans"/>
              <a:buNone/>
              <a:defRPr b="0" i="0" sz="3500" u="none" cap="none" strike="noStrike">
                <a:solidFill>
                  <a:schemeClr val="dk1"/>
                </a:solidFill>
                <a:latin typeface="Balsamiq Sans"/>
                <a:ea typeface="Balsamiq Sans"/>
                <a:cs typeface="Balsamiq Sans"/>
                <a:sym typeface="Balsamiq Sans"/>
              </a:defRPr>
            </a:lvl1pPr>
            <a:lvl2pPr lvl="1"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2pPr>
            <a:lvl3pPr lvl="2"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3pPr>
            <a:lvl4pPr lvl="3"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4pPr>
            <a:lvl5pPr lvl="4"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5pPr>
            <a:lvl6pPr lvl="5"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6pPr>
            <a:lvl7pPr lvl="6"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7pPr>
            <a:lvl8pPr lvl="7"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8pPr>
            <a:lvl9pPr lvl="8" marR="0" rtl="0" algn="l">
              <a:lnSpc>
                <a:spcPct val="100000"/>
              </a:lnSpc>
              <a:spcBef>
                <a:spcPts val="0"/>
              </a:spcBef>
              <a:spcAft>
                <a:spcPts val="0"/>
              </a:spcAft>
              <a:buClr>
                <a:schemeClr val="dk1"/>
              </a:buClr>
              <a:buSzPts val="3500"/>
              <a:buFont typeface="DM Sans"/>
              <a:buNone/>
              <a:defRPr b="1" i="0" sz="3500" u="none" cap="none" strike="noStrike">
                <a:solidFill>
                  <a:schemeClr val="dk1"/>
                </a:solidFill>
                <a:latin typeface="DM Sans"/>
                <a:ea typeface="DM Sans"/>
                <a:cs typeface="DM Sans"/>
                <a:sym typeface="DM Sans"/>
              </a:defRPr>
            </a:lvl9pPr>
          </a:lstStyle>
          <a:p/>
        </p:txBody>
      </p:sp>
      <p:sp>
        <p:nvSpPr>
          <p:cNvPr id="84" name="Google Shape;84;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88" name="Google Shape;188;p25"/>
          <p:cNvSpPr txBox="1"/>
          <p:nvPr>
            <p:ph type="ctrTitle"/>
          </p:nvPr>
        </p:nvSpPr>
        <p:spPr>
          <a:xfrm>
            <a:off x="3839775" y="1389075"/>
            <a:ext cx="5304300" cy="158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NutriGenius</a:t>
            </a:r>
            <a:endParaRPr/>
          </a:p>
          <a:p>
            <a:pPr indent="0" lvl="0" marL="0" rtl="0" algn="l">
              <a:spcBef>
                <a:spcPts val="0"/>
              </a:spcBef>
              <a:spcAft>
                <a:spcPts val="0"/>
              </a:spcAft>
              <a:buNone/>
            </a:pPr>
            <a:r>
              <a:rPr lang="en" sz="2900"/>
              <a:t>Solutions to The Stunting Problem in Indonesia</a:t>
            </a:r>
            <a:endParaRPr sz="2900"/>
          </a:p>
        </p:txBody>
      </p:sp>
      <p:sp>
        <p:nvSpPr>
          <p:cNvPr id="189" name="Google Shape;189;p25"/>
          <p:cNvSpPr txBox="1"/>
          <p:nvPr>
            <p:ph idx="1" type="subTitle"/>
          </p:nvPr>
        </p:nvSpPr>
        <p:spPr>
          <a:xfrm>
            <a:off x="3839775" y="2975475"/>
            <a:ext cx="5198100" cy="94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Theme: Human Healthcare and Living Wellbeings</a:t>
            </a:r>
            <a:endParaRPr/>
          </a:p>
          <a:p>
            <a:pPr indent="0" lvl="0" marL="0" rtl="0" algn="l">
              <a:spcBef>
                <a:spcPts val="0"/>
              </a:spcBef>
              <a:spcAft>
                <a:spcPts val="0"/>
              </a:spcAft>
              <a:buNone/>
            </a:pPr>
            <a:r>
              <a:rPr lang="en"/>
              <a:t>Capstone Type: Product-based Project </a:t>
            </a:r>
            <a:endParaRPr/>
          </a:p>
        </p:txBody>
      </p:sp>
      <p:pic>
        <p:nvPicPr>
          <p:cNvPr id="190" name="Google Shape;190;p25"/>
          <p:cNvPicPr preferRelativeResize="0"/>
          <p:nvPr/>
        </p:nvPicPr>
        <p:blipFill rotWithShape="1">
          <a:blip r:embed="rId4">
            <a:alphaModFix/>
          </a:blip>
          <a:srcRect b="8020" l="0" r="8079" t="0"/>
          <a:stretch/>
        </p:blipFill>
        <p:spPr>
          <a:xfrm>
            <a:off x="-337350" y="565850"/>
            <a:ext cx="4177127" cy="4577648"/>
          </a:xfrm>
          <a:prstGeom prst="rect">
            <a:avLst/>
          </a:prstGeom>
          <a:noFill/>
          <a:ln>
            <a:noFill/>
          </a:ln>
        </p:spPr>
      </p:pic>
      <p:pic>
        <p:nvPicPr>
          <p:cNvPr id="191" name="Google Shape;191;p25"/>
          <p:cNvPicPr preferRelativeResize="0"/>
          <p:nvPr/>
        </p:nvPicPr>
        <p:blipFill>
          <a:blip r:embed="rId5">
            <a:alphaModFix/>
          </a:blip>
          <a:stretch>
            <a:fillRect/>
          </a:stretch>
        </p:blipFill>
        <p:spPr>
          <a:xfrm>
            <a:off x="2953938" y="208750"/>
            <a:ext cx="3236124" cy="742275"/>
          </a:xfrm>
          <a:prstGeom prst="rect">
            <a:avLst/>
          </a:prstGeom>
          <a:noFill/>
          <a:ln>
            <a:noFill/>
          </a:ln>
        </p:spPr>
      </p:pic>
      <p:pic>
        <p:nvPicPr>
          <p:cNvPr id="192" name="Google Shape;192;p25"/>
          <p:cNvPicPr preferRelativeResize="0"/>
          <p:nvPr/>
        </p:nvPicPr>
        <p:blipFill rotWithShape="1">
          <a:blip r:embed="rId6">
            <a:alphaModFix/>
          </a:blip>
          <a:srcRect b="37949" l="0" r="20534" t="0"/>
          <a:stretch/>
        </p:blipFill>
        <p:spPr>
          <a:xfrm>
            <a:off x="6072225" y="2744950"/>
            <a:ext cx="3071850" cy="239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34"/>
          <p:cNvPicPr preferRelativeResize="0"/>
          <p:nvPr>
            <p:ph idx="2" type="pic"/>
          </p:nvPr>
        </p:nvPicPr>
        <p:blipFill rotWithShape="1">
          <a:blip r:embed="rId3">
            <a:alphaModFix/>
          </a:blip>
          <a:srcRect b="0" l="20370" r="20369" t="0"/>
          <a:stretch/>
        </p:blipFill>
        <p:spPr>
          <a:xfrm flipH="1">
            <a:off x="4571999" y="0"/>
            <a:ext cx="4572001" cy="5143501"/>
          </a:xfrm>
          <a:prstGeom prst="rect">
            <a:avLst/>
          </a:prstGeom>
          <a:noFill/>
          <a:ln>
            <a:noFill/>
          </a:ln>
        </p:spPr>
      </p:pic>
      <p:sp>
        <p:nvSpPr>
          <p:cNvPr id="778" name="Google Shape;778;p34"/>
          <p:cNvSpPr txBox="1"/>
          <p:nvPr>
            <p:ph type="title"/>
          </p:nvPr>
        </p:nvSpPr>
        <p:spPr>
          <a:xfrm>
            <a:off x="526898" y="365876"/>
            <a:ext cx="3519600" cy="173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2800"/>
              <a:t>4. </a:t>
            </a:r>
            <a:r>
              <a:rPr lang="en" sz="2800"/>
              <a:t>Scanning Food</a:t>
            </a:r>
            <a:endParaRPr sz="2800"/>
          </a:p>
        </p:txBody>
      </p:sp>
      <p:sp>
        <p:nvSpPr>
          <p:cNvPr id="779" name="Google Shape;779;p34"/>
          <p:cNvSpPr txBox="1"/>
          <p:nvPr>
            <p:ph idx="1" type="subTitle"/>
          </p:nvPr>
        </p:nvSpPr>
        <p:spPr>
          <a:xfrm>
            <a:off x="526898" y="2105576"/>
            <a:ext cx="3519600" cy="11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provides food photo-taking services using cellphone cameras; The application will automatically identify types of food and provide an overview of their nutritional composition, making it easier for users to make wise decisions regarding their child's growth and development.</a:t>
            </a:r>
            <a:endParaRPr/>
          </a:p>
        </p:txBody>
      </p:sp>
      <p:grpSp>
        <p:nvGrpSpPr>
          <p:cNvPr id="780" name="Google Shape;780;p34"/>
          <p:cNvGrpSpPr/>
          <p:nvPr/>
        </p:nvGrpSpPr>
        <p:grpSpPr>
          <a:xfrm>
            <a:off x="4194893" y="247270"/>
            <a:ext cx="754207" cy="896613"/>
            <a:chOff x="7177165" y="405444"/>
            <a:chExt cx="253183" cy="300988"/>
          </a:xfrm>
        </p:grpSpPr>
        <p:sp>
          <p:nvSpPr>
            <p:cNvPr id="781" name="Google Shape;781;p34"/>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82" name="Google Shape;782;p34"/>
            <p:cNvGrpSpPr/>
            <p:nvPr/>
          </p:nvGrpSpPr>
          <p:grpSpPr>
            <a:xfrm>
              <a:off x="7194890" y="420612"/>
              <a:ext cx="205512" cy="257207"/>
              <a:chOff x="7194890" y="420612"/>
              <a:chExt cx="205512" cy="257207"/>
            </a:xfrm>
          </p:grpSpPr>
          <p:sp>
            <p:nvSpPr>
              <p:cNvPr id="783" name="Google Shape;783;p34"/>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34"/>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34"/>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34"/>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34"/>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34"/>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89" name="Google Shape;789;p34"/>
              <p:cNvGrpSpPr/>
              <p:nvPr/>
            </p:nvGrpSpPr>
            <p:grpSpPr>
              <a:xfrm>
                <a:off x="7332552" y="511417"/>
                <a:ext cx="60514" cy="60514"/>
                <a:chOff x="7332552" y="511417"/>
                <a:chExt cx="60514" cy="60514"/>
              </a:xfrm>
            </p:grpSpPr>
            <p:sp>
              <p:nvSpPr>
                <p:cNvPr id="790" name="Google Shape;790;p34"/>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34"/>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92" name="Google Shape;792;p34"/>
              <p:cNvGrpSpPr/>
              <p:nvPr/>
            </p:nvGrpSpPr>
            <p:grpSpPr>
              <a:xfrm>
                <a:off x="7289918" y="521811"/>
                <a:ext cx="60527" cy="60527"/>
                <a:chOff x="7289918" y="521811"/>
                <a:chExt cx="60527" cy="60527"/>
              </a:xfrm>
            </p:grpSpPr>
            <p:sp>
              <p:nvSpPr>
                <p:cNvPr id="793" name="Google Shape;793;p34"/>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34"/>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95" name="Google Shape;795;p34"/>
              <p:cNvGrpSpPr/>
              <p:nvPr/>
            </p:nvGrpSpPr>
            <p:grpSpPr>
              <a:xfrm>
                <a:off x="7228447" y="473745"/>
                <a:ext cx="60527" cy="60527"/>
                <a:chOff x="7228447" y="473745"/>
                <a:chExt cx="60527" cy="60527"/>
              </a:xfrm>
            </p:grpSpPr>
            <p:sp>
              <p:nvSpPr>
                <p:cNvPr id="796" name="Google Shape;796;p34"/>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34"/>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98" name="Google Shape;798;p34"/>
              <p:cNvGrpSpPr/>
              <p:nvPr/>
            </p:nvGrpSpPr>
            <p:grpSpPr>
              <a:xfrm>
                <a:off x="7241925" y="524936"/>
                <a:ext cx="60527" cy="60527"/>
                <a:chOff x="7241925" y="524936"/>
                <a:chExt cx="60527" cy="60527"/>
              </a:xfrm>
            </p:grpSpPr>
            <p:sp>
              <p:nvSpPr>
                <p:cNvPr id="799" name="Google Shape;799;p34"/>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34"/>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1" name="Google Shape;801;p34"/>
              <p:cNvGrpSpPr/>
              <p:nvPr/>
            </p:nvGrpSpPr>
            <p:grpSpPr>
              <a:xfrm>
                <a:off x="7196496" y="553701"/>
                <a:ext cx="69912" cy="74130"/>
                <a:chOff x="7196496" y="553701"/>
                <a:chExt cx="69912" cy="74130"/>
              </a:xfrm>
            </p:grpSpPr>
            <p:sp>
              <p:nvSpPr>
                <p:cNvPr id="802" name="Google Shape;802;p34"/>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34"/>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34"/>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5" name="Google Shape;805;p34"/>
              <p:cNvGrpSpPr/>
              <p:nvPr/>
            </p:nvGrpSpPr>
            <p:grpSpPr>
              <a:xfrm>
                <a:off x="7238257" y="584624"/>
                <a:ext cx="60515" cy="60515"/>
                <a:chOff x="7238257" y="584624"/>
                <a:chExt cx="60515" cy="60515"/>
              </a:xfrm>
            </p:grpSpPr>
            <p:sp>
              <p:nvSpPr>
                <p:cNvPr id="806" name="Google Shape;806;p34"/>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34"/>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8" name="Google Shape;808;p34"/>
              <p:cNvGrpSpPr/>
              <p:nvPr/>
            </p:nvGrpSpPr>
            <p:grpSpPr>
              <a:xfrm>
                <a:off x="7287420" y="577993"/>
                <a:ext cx="60515" cy="60515"/>
                <a:chOff x="7287420" y="577993"/>
                <a:chExt cx="60515" cy="60515"/>
              </a:xfrm>
            </p:grpSpPr>
            <p:sp>
              <p:nvSpPr>
                <p:cNvPr id="809" name="Google Shape;809;p34"/>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34"/>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11" name="Google Shape;811;p34"/>
              <p:cNvGrpSpPr/>
              <p:nvPr/>
            </p:nvGrpSpPr>
            <p:grpSpPr>
              <a:xfrm>
                <a:off x="7194890" y="617304"/>
                <a:ext cx="60515" cy="60515"/>
                <a:chOff x="7194890" y="617304"/>
                <a:chExt cx="60515" cy="60515"/>
              </a:xfrm>
            </p:grpSpPr>
            <p:sp>
              <p:nvSpPr>
                <p:cNvPr id="812" name="Google Shape;812;p34"/>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34"/>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14" name="Google Shape;814;p34"/>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34"/>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34"/>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17" name="Google Shape;817;p34"/>
          <p:cNvGrpSpPr/>
          <p:nvPr/>
        </p:nvGrpSpPr>
        <p:grpSpPr>
          <a:xfrm>
            <a:off x="7932327" y="3545758"/>
            <a:ext cx="996905" cy="1332933"/>
            <a:chOff x="5842915" y="2452969"/>
            <a:chExt cx="273687" cy="365919"/>
          </a:xfrm>
        </p:grpSpPr>
        <p:sp>
          <p:nvSpPr>
            <p:cNvPr id="818" name="Google Shape;818;p3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9" name="Google Shape;819;p34"/>
            <p:cNvGrpSpPr/>
            <p:nvPr/>
          </p:nvGrpSpPr>
          <p:grpSpPr>
            <a:xfrm>
              <a:off x="5872488" y="2483168"/>
              <a:ext cx="225985" cy="307482"/>
              <a:chOff x="5872488" y="2483168"/>
              <a:chExt cx="225985" cy="307482"/>
            </a:xfrm>
          </p:grpSpPr>
          <p:grpSp>
            <p:nvGrpSpPr>
              <p:cNvPr id="820" name="Google Shape;820;p34"/>
              <p:cNvGrpSpPr/>
              <p:nvPr/>
            </p:nvGrpSpPr>
            <p:grpSpPr>
              <a:xfrm>
                <a:off x="5992547" y="2637354"/>
                <a:ext cx="105926" cy="94950"/>
                <a:chOff x="5992547" y="2637354"/>
                <a:chExt cx="105926" cy="94950"/>
              </a:xfrm>
            </p:grpSpPr>
            <p:sp>
              <p:nvSpPr>
                <p:cNvPr id="821" name="Google Shape;821;p3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3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23" name="Google Shape;823;p34"/>
              <p:cNvGrpSpPr/>
              <p:nvPr/>
            </p:nvGrpSpPr>
            <p:grpSpPr>
              <a:xfrm>
                <a:off x="5908056" y="2695700"/>
                <a:ext cx="105926" cy="94950"/>
                <a:chOff x="5908056" y="2695700"/>
                <a:chExt cx="105926" cy="94950"/>
              </a:xfrm>
            </p:grpSpPr>
            <p:sp>
              <p:nvSpPr>
                <p:cNvPr id="824" name="Google Shape;824;p3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3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26" name="Google Shape;826;p3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3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3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5"/>
          <p:cNvSpPr txBox="1"/>
          <p:nvPr>
            <p:ph type="title"/>
          </p:nvPr>
        </p:nvSpPr>
        <p:spPr>
          <a:xfrm>
            <a:off x="2135550" y="230235"/>
            <a:ext cx="4872900" cy="69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t>Result: Login / Signup</a:t>
            </a:r>
            <a:endParaRPr sz="3600"/>
          </a:p>
        </p:txBody>
      </p:sp>
      <p:sp>
        <p:nvSpPr>
          <p:cNvPr id="834" name="Google Shape;834;p35"/>
          <p:cNvSpPr/>
          <p:nvPr/>
        </p:nvSpPr>
        <p:spPr>
          <a:xfrm>
            <a:off x="6766714" y="2524432"/>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5" name="Google Shape;835;p35"/>
          <p:cNvGrpSpPr/>
          <p:nvPr/>
        </p:nvGrpSpPr>
        <p:grpSpPr>
          <a:xfrm>
            <a:off x="152389" y="1187635"/>
            <a:ext cx="589664" cy="699213"/>
            <a:chOff x="7570887" y="957519"/>
            <a:chExt cx="197947" cy="234722"/>
          </a:xfrm>
        </p:grpSpPr>
        <p:sp>
          <p:nvSpPr>
            <p:cNvPr id="836" name="Google Shape;836;p3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7" name="Google Shape;837;p35"/>
            <p:cNvGrpSpPr/>
            <p:nvPr/>
          </p:nvGrpSpPr>
          <p:grpSpPr>
            <a:xfrm>
              <a:off x="7590853" y="979012"/>
              <a:ext cx="150287" cy="187029"/>
              <a:chOff x="7590853" y="979012"/>
              <a:chExt cx="150287" cy="187029"/>
            </a:xfrm>
          </p:grpSpPr>
          <p:sp>
            <p:nvSpPr>
              <p:cNvPr id="838" name="Google Shape;838;p3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3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3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41" name="Google Shape;841;p35"/>
              <p:cNvGrpSpPr/>
              <p:nvPr/>
            </p:nvGrpSpPr>
            <p:grpSpPr>
              <a:xfrm>
                <a:off x="7658097" y="1083325"/>
                <a:ext cx="29764" cy="24433"/>
                <a:chOff x="7658097" y="1083325"/>
                <a:chExt cx="29764" cy="24433"/>
              </a:xfrm>
            </p:grpSpPr>
            <p:sp>
              <p:nvSpPr>
                <p:cNvPr id="842" name="Google Shape;842;p3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3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44" name="Google Shape;844;p3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3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46" name="Google Shape;846;p35"/>
          <p:cNvGrpSpPr/>
          <p:nvPr/>
        </p:nvGrpSpPr>
        <p:grpSpPr>
          <a:xfrm rot="-500457">
            <a:off x="7978753" y="3879855"/>
            <a:ext cx="1320005" cy="1571287"/>
            <a:chOff x="4493925" y="112536"/>
            <a:chExt cx="598389" cy="712300"/>
          </a:xfrm>
        </p:grpSpPr>
        <p:sp>
          <p:nvSpPr>
            <p:cNvPr id="847" name="Google Shape;847;p35"/>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48" name="Google Shape;848;p35"/>
            <p:cNvGrpSpPr/>
            <p:nvPr/>
          </p:nvGrpSpPr>
          <p:grpSpPr>
            <a:xfrm>
              <a:off x="4544228" y="166034"/>
              <a:ext cx="497823" cy="599605"/>
              <a:chOff x="4544228" y="166034"/>
              <a:chExt cx="497823" cy="599605"/>
            </a:xfrm>
          </p:grpSpPr>
          <p:grpSp>
            <p:nvGrpSpPr>
              <p:cNvPr id="849" name="Google Shape;849;p35"/>
              <p:cNvGrpSpPr/>
              <p:nvPr/>
            </p:nvGrpSpPr>
            <p:grpSpPr>
              <a:xfrm>
                <a:off x="4544228" y="269118"/>
                <a:ext cx="327678" cy="307041"/>
                <a:chOff x="4544228" y="269118"/>
                <a:chExt cx="327678" cy="307041"/>
              </a:xfrm>
            </p:grpSpPr>
            <p:sp>
              <p:nvSpPr>
                <p:cNvPr id="850" name="Google Shape;850;p35"/>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35"/>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35"/>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35"/>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35"/>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35"/>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35"/>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35"/>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35"/>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35"/>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35"/>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35"/>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35"/>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35"/>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35"/>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35"/>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35"/>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35"/>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68" name="Google Shape;868;p35"/>
              <p:cNvGrpSpPr/>
              <p:nvPr/>
            </p:nvGrpSpPr>
            <p:grpSpPr>
              <a:xfrm>
                <a:off x="4708566" y="243858"/>
                <a:ext cx="175377" cy="316374"/>
                <a:chOff x="4708566" y="243858"/>
                <a:chExt cx="175377" cy="316374"/>
              </a:xfrm>
            </p:grpSpPr>
            <p:sp>
              <p:nvSpPr>
                <p:cNvPr id="869" name="Google Shape;869;p35"/>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35"/>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35"/>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35"/>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73" name="Google Shape;873;p35"/>
              <p:cNvGrpSpPr/>
              <p:nvPr/>
            </p:nvGrpSpPr>
            <p:grpSpPr>
              <a:xfrm>
                <a:off x="4838842" y="166034"/>
                <a:ext cx="203209" cy="520204"/>
                <a:chOff x="4838842" y="166034"/>
                <a:chExt cx="203209" cy="520204"/>
              </a:xfrm>
            </p:grpSpPr>
            <p:sp>
              <p:nvSpPr>
                <p:cNvPr id="874" name="Google Shape;874;p35"/>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35"/>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3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3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35"/>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35"/>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35"/>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35"/>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82" name="Google Shape;882;p35"/>
              <p:cNvGrpSpPr/>
              <p:nvPr/>
            </p:nvGrpSpPr>
            <p:grpSpPr>
              <a:xfrm>
                <a:off x="4570335" y="373653"/>
                <a:ext cx="215863" cy="271964"/>
                <a:chOff x="4570335" y="373653"/>
                <a:chExt cx="215863" cy="271964"/>
              </a:xfrm>
            </p:grpSpPr>
            <p:sp>
              <p:nvSpPr>
                <p:cNvPr id="883" name="Google Shape;883;p35"/>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35"/>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35"/>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35"/>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35"/>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88" name="Google Shape;888;p35"/>
              <p:cNvGrpSpPr/>
              <p:nvPr/>
            </p:nvGrpSpPr>
            <p:grpSpPr>
              <a:xfrm>
                <a:off x="4711765" y="376367"/>
                <a:ext cx="148880" cy="180608"/>
                <a:chOff x="4711765" y="376367"/>
                <a:chExt cx="148880" cy="180608"/>
              </a:xfrm>
            </p:grpSpPr>
            <p:sp>
              <p:nvSpPr>
                <p:cNvPr id="889" name="Google Shape;889;p35"/>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35"/>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91" name="Google Shape;891;p35"/>
                <p:cNvGrpSpPr/>
                <p:nvPr/>
              </p:nvGrpSpPr>
              <p:grpSpPr>
                <a:xfrm>
                  <a:off x="4770691" y="485236"/>
                  <a:ext cx="31027" cy="21659"/>
                  <a:chOff x="4770691" y="485236"/>
                  <a:chExt cx="31027" cy="21659"/>
                </a:xfrm>
              </p:grpSpPr>
              <p:sp>
                <p:nvSpPr>
                  <p:cNvPr id="892" name="Google Shape;892;p35"/>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35"/>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94" name="Google Shape;894;p35"/>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35"/>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96" name="Google Shape;896;p3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3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35"/>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99" name="Google Shape;899;p35"/>
          <p:cNvGrpSpPr/>
          <p:nvPr/>
        </p:nvGrpSpPr>
        <p:grpSpPr>
          <a:xfrm flipH="1">
            <a:off x="-459914" y="3062410"/>
            <a:ext cx="2623643" cy="2479167"/>
            <a:chOff x="1297116" y="2697712"/>
            <a:chExt cx="847868" cy="801179"/>
          </a:xfrm>
        </p:grpSpPr>
        <p:sp>
          <p:nvSpPr>
            <p:cNvPr id="900" name="Google Shape;900;p35"/>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01" name="Google Shape;901;p35"/>
            <p:cNvGrpSpPr/>
            <p:nvPr/>
          </p:nvGrpSpPr>
          <p:grpSpPr>
            <a:xfrm>
              <a:off x="1346471" y="2738438"/>
              <a:ext cx="744121" cy="704550"/>
              <a:chOff x="1346471" y="2738438"/>
              <a:chExt cx="744121" cy="704550"/>
            </a:xfrm>
          </p:grpSpPr>
          <p:sp>
            <p:nvSpPr>
              <p:cNvPr id="902" name="Google Shape;902;p35"/>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35"/>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35"/>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35"/>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35"/>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35"/>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35"/>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35"/>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35"/>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11" name="Google Shape;911;p35"/>
              <p:cNvGrpSpPr/>
              <p:nvPr/>
            </p:nvGrpSpPr>
            <p:grpSpPr>
              <a:xfrm>
                <a:off x="1645722" y="2816940"/>
                <a:ext cx="142523" cy="69918"/>
                <a:chOff x="1645722" y="2816940"/>
                <a:chExt cx="142523" cy="69918"/>
              </a:xfrm>
            </p:grpSpPr>
            <p:sp>
              <p:nvSpPr>
                <p:cNvPr id="912" name="Google Shape;912;p35"/>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35"/>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35"/>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15" name="Google Shape;915;p35"/>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35"/>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35"/>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35"/>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35"/>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35"/>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35"/>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35"/>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35"/>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24" name="Google Shape;924;p35"/>
              <p:cNvGrpSpPr/>
              <p:nvPr/>
            </p:nvGrpSpPr>
            <p:grpSpPr>
              <a:xfrm>
                <a:off x="1346471" y="3070117"/>
                <a:ext cx="270574" cy="372860"/>
                <a:chOff x="1346471" y="3070117"/>
                <a:chExt cx="270574" cy="372860"/>
              </a:xfrm>
            </p:grpSpPr>
            <p:sp>
              <p:nvSpPr>
                <p:cNvPr id="925" name="Google Shape;925;p35"/>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35"/>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27" name="Google Shape;927;p35"/>
                <p:cNvGrpSpPr/>
                <p:nvPr/>
              </p:nvGrpSpPr>
              <p:grpSpPr>
                <a:xfrm>
                  <a:off x="1492862" y="3122305"/>
                  <a:ext cx="85616" cy="263376"/>
                  <a:chOff x="1492862" y="3122305"/>
                  <a:chExt cx="85616" cy="263376"/>
                </a:xfrm>
              </p:grpSpPr>
              <p:sp>
                <p:nvSpPr>
                  <p:cNvPr id="928" name="Google Shape;928;p35"/>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35"/>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35"/>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35"/>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35"/>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35"/>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35"/>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35"/>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36" name="Google Shape;936;p35"/>
                <p:cNvGrpSpPr/>
                <p:nvPr/>
              </p:nvGrpSpPr>
              <p:grpSpPr>
                <a:xfrm>
                  <a:off x="1384746" y="3097099"/>
                  <a:ext cx="110763" cy="115808"/>
                  <a:chOff x="1384746" y="3097099"/>
                  <a:chExt cx="110763" cy="115808"/>
                </a:xfrm>
              </p:grpSpPr>
              <p:sp>
                <p:nvSpPr>
                  <p:cNvPr id="937" name="Google Shape;937;p35"/>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35"/>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35"/>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35"/>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35"/>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42" name="Google Shape;942;p35"/>
                <p:cNvGrpSpPr/>
                <p:nvPr/>
              </p:nvGrpSpPr>
              <p:grpSpPr>
                <a:xfrm>
                  <a:off x="1381727" y="3243225"/>
                  <a:ext cx="78908" cy="103841"/>
                  <a:chOff x="1381727" y="3243225"/>
                  <a:chExt cx="78908" cy="103841"/>
                </a:xfrm>
              </p:grpSpPr>
              <p:sp>
                <p:nvSpPr>
                  <p:cNvPr id="943" name="Google Shape;943;p35"/>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35"/>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35"/>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35"/>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35"/>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48" name="Google Shape;948;p35"/>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35"/>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35"/>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35"/>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35"/>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35"/>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35"/>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35"/>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35"/>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35"/>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35"/>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35"/>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35"/>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35"/>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35"/>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35"/>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64" name="Google Shape;964;p35"/>
          <p:cNvGrpSpPr/>
          <p:nvPr/>
        </p:nvGrpSpPr>
        <p:grpSpPr>
          <a:xfrm>
            <a:off x="152394" y="208750"/>
            <a:ext cx="8839212" cy="742275"/>
            <a:chOff x="152394" y="208750"/>
            <a:chExt cx="8839212" cy="742275"/>
          </a:xfrm>
        </p:grpSpPr>
        <p:pic>
          <p:nvPicPr>
            <p:cNvPr id="965" name="Google Shape;965;p35"/>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966" name="Google Shape;966;p35"/>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grpSp>
        <p:nvGrpSpPr>
          <p:cNvPr id="967" name="Google Shape;967;p35"/>
          <p:cNvGrpSpPr/>
          <p:nvPr/>
        </p:nvGrpSpPr>
        <p:grpSpPr>
          <a:xfrm>
            <a:off x="564451" y="2026320"/>
            <a:ext cx="754207" cy="896613"/>
            <a:chOff x="7177165" y="405444"/>
            <a:chExt cx="253183" cy="300988"/>
          </a:xfrm>
        </p:grpSpPr>
        <p:sp>
          <p:nvSpPr>
            <p:cNvPr id="968" name="Google Shape;968;p3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69" name="Google Shape;969;p35"/>
            <p:cNvGrpSpPr/>
            <p:nvPr/>
          </p:nvGrpSpPr>
          <p:grpSpPr>
            <a:xfrm>
              <a:off x="7194890" y="420612"/>
              <a:ext cx="205512" cy="257207"/>
              <a:chOff x="7194890" y="420612"/>
              <a:chExt cx="205512" cy="257207"/>
            </a:xfrm>
          </p:grpSpPr>
          <p:sp>
            <p:nvSpPr>
              <p:cNvPr id="970" name="Google Shape;970;p3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3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3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3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3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3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76" name="Google Shape;976;p35"/>
              <p:cNvGrpSpPr/>
              <p:nvPr/>
            </p:nvGrpSpPr>
            <p:grpSpPr>
              <a:xfrm>
                <a:off x="7332552" y="511417"/>
                <a:ext cx="60514" cy="60514"/>
                <a:chOff x="7332552" y="511417"/>
                <a:chExt cx="60514" cy="60514"/>
              </a:xfrm>
            </p:grpSpPr>
            <p:sp>
              <p:nvSpPr>
                <p:cNvPr id="977" name="Google Shape;977;p3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3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9" name="Google Shape;979;p35"/>
              <p:cNvGrpSpPr/>
              <p:nvPr/>
            </p:nvGrpSpPr>
            <p:grpSpPr>
              <a:xfrm>
                <a:off x="7289918" y="521811"/>
                <a:ext cx="60527" cy="60527"/>
                <a:chOff x="7289918" y="521811"/>
                <a:chExt cx="60527" cy="60527"/>
              </a:xfrm>
            </p:grpSpPr>
            <p:sp>
              <p:nvSpPr>
                <p:cNvPr id="980" name="Google Shape;980;p3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3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2" name="Google Shape;982;p35"/>
              <p:cNvGrpSpPr/>
              <p:nvPr/>
            </p:nvGrpSpPr>
            <p:grpSpPr>
              <a:xfrm>
                <a:off x="7228447" y="473745"/>
                <a:ext cx="60527" cy="60527"/>
                <a:chOff x="7228447" y="473745"/>
                <a:chExt cx="60527" cy="60527"/>
              </a:xfrm>
            </p:grpSpPr>
            <p:sp>
              <p:nvSpPr>
                <p:cNvPr id="983" name="Google Shape;983;p3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3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5" name="Google Shape;985;p35"/>
              <p:cNvGrpSpPr/>
              <p:nvPr/>
            </p:nvGrpSpPr>
            <p:grpSpPr>
              <a:xfrm>
                <a:off x="7241925" y="524936"/>
                <a:ext cx="60527" cy="60527"/>
                <a:chOff x="7241925" y="524936"/>
                <a:chExt cx="60527" cy="60527"/>
              </a:xfrm>
            </p:grpSpPr>
            <p:sp>
              <p:nvSpPr>
                <p:cNvPr id="986" name="Google Shape;986;p3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3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8" name="Google Shape;988;p35"/>
              <p:cNvGrpSpPr/>
              <p:nvPr/>
            </p:nvGrpSpPr>
            <p:grpSpPr>
              <a:xfrm>
                <a:off x="7196496" y="553701"/>
                <a:ext cx="69912" cy="74130"/>
                <a:chOff x="7196496" y="553701"/>
                <a:chExt cx="69912" cy="74130"/>
              </a:xfrm>
            </p:grpSpPr>
            <p:sp>
              <p:nvSpPr>
                <p:cNvPr id="989" name="Google Shape;989;p3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3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3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92" name="Google Shape;992;p35"/>
              <p:cNvGrpSpPr/>
              <p:nvPr/>
            </p:nvGrpSpPr>
            <p:grpSpPr>
              <a:xfrm>
                <a:off x="7238257" y="584624"/>
                <a:ext cx="60515" cy="60515"/>
                <a:chOff x="7238257" y="584624"/>
                <a:chExt cx="60515" cy="60515"/>
              </a:xfrm>
            </p:grpSpPr>
            <p:sp>
              <p:nvSpPr>
                <p:cNvPr id="993" name="Google Shape;993;p3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3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95" name="Google Shape;995;p35"/>
              <p:cNvGrpSpPr/>
              <p:nvPr/>
            </p:nvGrpSpPr>
            <p:grpSpPr>
              <a:xfrm>
                <a:off x="7287420" y="577993"/>
                <a:ext cx="60515" cy="60515"/>
                <a:chOff x="7287420" y="577993"/>
                <a:chExt cx="60515" cy="60515"/>
              </a:xfrm>
            </p:grpSpPr>
            <p:sp>
              <p:nvSpPr>
                <p:cNvPr id="996" name="Google Shape;996;p3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3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98" name="Google Shape;998;p35"/>
              <p:cNvGrpSpPr/>
              <p:nvPr/>
            </p:nvGrpSpPr>
            <p:grpSpPr>
              <a:xfrm>
                <a:off x="7194890" y="617304"/>
                <a:ext cx="60515" cy="60515"/>
                <a:chOff x="7194890" y="617304"/>
                <a:chExt cx="60515" cy="60515"/>
              </a:xfrm>
            </p:grpSpPr>
            <p:sp>
              <p:nvSpPr>
                <p:cNvPr id="999" name="Google Shape;999;p3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3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01" name="Google Shape;1001;p3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3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3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pic>
        <p:nvPicPr>
          <p:cNvPr id="1004" name="Google Shape;1004;p35"/>
          <p:cNvPicPr preferRelativeResize="0"/>
          <p:nvPr/>
        </p:nvPicPr>
        <p:blipFill>
          <a:blip r:embed="rId4">
            <a:alphaModFix/>
          </a:blip>
          <a:stretch>
            <a:fillRect/>
          </a:stretch>
        </p:blipFill>
        <p:spPr>
          <a:xfrm>
            <a:off x="2382725" y="1252225"/>
            <a:ext cx="1379077" cy="3064624"/>
          </a:xfrm>
          <a:prstGeom prst="rect">
            <a:avLst/>
          </a:prstGeom>
          <a:noFill/>
          <a:ln>
            <a:noFill/>
          </a:ln>
        </p:spPr>
      </p:pic>
      <p:pic>
        <p:nvPicPr>
          <p:cNvPr id="1005" name="Google Shape;1005;p35"/>
          <p:cNvPicPr preferRelativeResize="0"/>
          <p:nvPr/>
        </p:nvPicPr>
        <p:blipFill>
          <a:blip r:embed="rId5">
            <a:alphaModFix/>
          </a:blip>
          <a:stretch>
            <a:fillRect/>
          </a:stretch>
        </p:blipFill>
        <p:spPr>
          <a:xfrm>
            <a:off x="4167195" y="1252226"/>
            <a:ext cx="1379075" cy="3064612"/>
          </a:xfrm>
          <a:prstGeom prst="rect">
            <a:avLst/>
          </a:prstGeom>
          <a:noFill/>
          <a:ln>
            <a:noFill/>
          </a:ln>
        </p:spPr>
      </p:pic>
      <p:pic>
        <p:nvPicPr>
          <p:cNvPr id="1006" name="Google Shape;1006;p35"/>
          <p:cNvPicPr preferRelativeResize="0"/>
          <p:nvPr/>
        </p:nvPicPr>
        <p:blipFill>
          <a:blip r:embed="rId6">
            <a:alphaModFix/>
          </a:blip>
          <a:stretch>
            <a:fillRect/>
          </a:stretch>
        </p:blipFill>
        <p:spPr>
          <a:xfrm>
            <a:off x="5951670" y="1364051"/>
            <a:ext cx="1379075" cy="3064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6"/>
          <p:cNvSpPr txBox="1"/>
          <p:nvPr>
            <p:ph type="title"/>
          </p:nvPr>
        </p:nvSpPr>
        <p:spPr>
          <a:xfrm>
            <a:off x="2135550" y="230235"/>
            <a:ext cx="4872900" cy="69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100"/>
              <a:t>Result:</a:t>
            </a:r>
            <a:br>
              <a:rPr lang="en" sz="2100"/>
            </a:br>
            <a:r>
              <a:rPr lang="en" sz="2100"/>
              <a:t>Monitoring Page / Add / Detail / Edit / Consultation</a:t>
            </a:r>
            <a:endParaRPr sz="2100"/>
          </a:p>
        </p:txBody>
      </p:sp>
      <p:sp>
        <p:nvSpPr>
          <p:cNvPr id="1012" name="Google Shape;1012;p36"/>
          <p:cNvSpPr/>
          <p:nvPr/>
        </p:nvSpPr>
        <p:spPr>
          <a:xfrm>
            <a:off x="6766714" y="2524432"/>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13" name="Google Shape;1013;p36"/>
          <p:cNvGrpSpPr/>
          <p:nvPr/>
        </p:nvGrpSpPr>
        <p:grpSpPr>
          <a:xfrm>
            <a:off x="152394" y="208750"/>
            <a:ext cx="8839212" cy="742275"/>
            <a:chOff x="152394" y="208750"/>
            <a:chExt cx="8839212" cy="742275"/>
          </a:xfrm>
        </p:grpSpPr>
        <p:pic>
          <p:nvPicPr>
            <p:cNvPr id="1014" name="Google Shape;1014;p36"/>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1015" name="Google Shape;1015;p36"/>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pic>
        <p:nvPicPr>
          <p:cNvPr id="1016" name="Google Shape;1016;p36"/>
          <p:cNvPicPr preferRelativeResize="0"/>
          <p:nvPr/>
        </p:nvPicPr>
        <p:blipFill>
          <a:blip r:embed="rId4">
            <a:alphaModFix/>
          </a:blip>
          <a:stretch>
            <a:fillRect/>
          </a:stretch>
        </p:blipFill>
        <p:spPr>
          <a:xfrm>
            <a:off x="784645" y="1275363"/>
            <a:ext cx="1379081" cy="3064624"/>
          </a:xfrm>
          <a:prstGeom prst="rect">
            <a:avLst/>
          </a:prstGeom>
          <a:noFill/>
          <a:ln>
            <a:noFill/>
          </a:ln>
        </p:spPr>
      </p:pic>
      <p:pic>
        <p:nvPicPr>
          <p:cNvPr id="1017" name="Google Shape;1017;p36"/>
          <p:cNvPicPr preferRelativeResize="0"/>
          <p:nvPr/>
        </p:nvPicPr>
        <p:blipFill>
          <a:blip r:embed="rId5">
            <a:alphaModFix/>
          </a:blip>
          <a:stretch>
            <a:fillRect/>
          </a:stretch>
        </p:blipFill>
        <p:spPr>
          <a:xfrm>
            <a:off x="2336145" y="1275364"/>
            <a:ext cx="1379075" cy="3064612"/>
          </a:xfrm>
          <a:prstGeom prst="rect">
            <a:avLst/>
          </a:prstGeom>
          <a:noFill/>
          <a:ln>
            <a:noFill/>
          </a:ln>
        </p:spPr>
      </p:pic>
      <p:pic>
        <p:nvPicPr>
          <p:cNvPr id="1018" name="Google Shape;1018;p36"/>
          <p:cNvPicPr preferRelativeResize="0"/>
          <p:nvPr/>
        </p:nvPicPr>
        <p:blipFill>
          <a:blip r:embed="rId6">
            <a:alphaModFix/>
          </a:blip>
          <a:stretch>
            <a:fillRect/>
          </a:stretch>
        </p:blipFill>
        <p:spPr>
          <a:xfrm>
            <a:off x="4100295" y="1275364"/>
            <a:ext cx="1379075" cy="3064612"/>
          </a:xfrm>
          <a:prstGeom prst="rect">
            <a:avLst/>
          </a:prstGeom>
          <a:noFill/>
          <a:ln>
            <a:noFill/>
          </a:ln>
        </p:spPr>
      </p:pic>
      <p:pic>
        <p:nvPicPr>
          <p:cNvPr id="1019" name="Google Shape;1019;p36"/>
          <p:cNvPicPr preferRelativeResize="0"/>
          <p:nvPr/>
        </p:nvPicPr>
        <p:blipFill>
          <a:blip r:embed="rId7">
            <a:alphaModFix/>
          </a:blip>
          <a:stretch>
            <a:fillRect/>
          </a:stretch>
        </p:blipFill>
        <p:spPr>
          <a:xfrm>
            <a:off x="7415945" y="1275364"/>
            <a:ext cx="1379075" cy="3064612"/>
          </a:xfrm>
          <a:prstGeom prst="rect">
            <a:avLst/>
          </a:prstGeom>
          <a:noFill/>
          <a:ln>
            <a:noFill/>
          </a:ln>
        </p:spPr>
      </p:pic>
      <p:pic>
        <p:nvPicPr>
          <p:cNvPr id="1020" name="Google Shape;1020;p36"/>
          <p:cNvPicPr preferRelativeResize="0"/>
          <p:nvPr/>
        </p:nvPicPr>
        <p:blipFill>
          <a:blip r:embed="rId8">
            <a:alphaModFix/>
          </a:blip>
          <a:stretch>
            <a:fillRect/>
          </a:stretch>
        </p:blipFill>
        <p:spPr>
          <a:xfrm>
            <a:off x="5759170" y="1275364"/>
            <a:ext cx="1379075" cy="30646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7"/>
          <p:cNvSpPr txBox="1"/>
          <p:nvPr>
            <p:ph type="title"/>
          </p:nvPr>
        </p:nvSpPr>
        <p:spPr>
          <a:xfrm>
            <a:off x="2135550" y="361460"/>
            <a:ext cx="4872900" cy="69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800"/>
              <a:t>Result: </a:t>
            </a:r>
            <a:endParaRPr sz="2800"/>
          </a:p>
          <a:p>
            <a:pPr indent="0" lvl="0" marL="0" rtl="0" algn="ctr">
              <a:lnSpc>
                <a:spcPct val="100000"/>
              </a:lnSpc>
              <a:spcBef>
                <a:spcPts val="0"/>
              </a:spcBef>
              <a:spcAft>
                <a:spcPts val="0"/>
              </a:spcAft>
              <a:buSzPts val="3500"/>
              <a:buNone/>
            </a:pPr>
            <a:r>
              <a:rPr lang="en" sz="2800"/>
              <a:t>Scanning / Article / Article Detail / Profile</a:t>
            </a:r>
            <a:endParaRPr sz="2800"/>
          </a:p>
        </p:txBody>
      </p:sp>
      <p:sp>
        <p:nvSpPr>
          <p:cNvPr id="1026" name="Google Shape;1026;p37"/>
          <p:cNvSpPr/>
          <p:nvPr/>
        </p:nvSpPr>
        <p:spPr>
          <a:xfrm>
            <a:off x="6766714" y="2524432"/>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27" name="Google Shape;1027;p37"/>
          <p:cNvGrpSpPr/>
          <p:nvPr/>
        </p:nvGrpSpPr>
        <p:grpSpPr>
          <a:xfrm>
            <a:off x="152394" y="208750"/>
            <a:ext cx="8839212" cy="742275"/>
            <a:chOff x="152394" y="208750"/>
            <a:chExt cx="8839212" cy="742275"/>
          </a:xfrm>
        </p:grpSpPr>
        <p:pic>
          <p:nvPicPr>
            <p:cNvPr id="1028" name="Google Shape;1028;p37"/>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1029" name="Google Shape;1029;p37"/>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sp>
        <p:nvSpPr>
          <p:cNvPr id="1030" name="Google Shape;1030;p37"/>
          <p:cNvSpPr txBox="1"/>
          <p:nvPr>
            <p:ph idx="4294967295" type="body"/>
          </p:nvPr>
        </p:nvSpPr>
        <p:spPr>
          <a:xfrm>
            <a:off x="847550" y="15540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1" name="Google Shape;1031;p37"/>
          <p:cNvPicPr preferRelativeResize="0"/>
          <p:nvPr/>
        </p:nvPicPr>
        <p:blipFill>
          <a:blip r:embed="rId4">
            <a:alphaModFix/>
          </a:blip>
          <a:stretch>
            <a:fillRect/>
          </a:stretch>
        </p:blipFill>
        <p:spPr>
          <a:xfrm>
            <a:off x="847545" y="1554025"/>
            <a:ext cx="1379081" cy="3064624"/>
          </a:xfrm>
          <a:prstGeom prst="rect">
            <a:avLst/>
          </a:prstGeom>
          <a:noFill/>
          <a:ln>
            <a:noFill/>
          </a:ln>
        </p:spPr>
      </p:pic>
      <p:pic>
        <p:nvPicPr>
          <p:cNvPr id="1032" name="Google Shape;1032;p37"/>
          <p:cNvPicPr preferRelativeResize="0"/>
          <p:nvPr/>
        </p:nvPicPr>
        <p:blipFill>
          <a:blip r:embed="rId5">
            <a:alphaModFix/>
          </a:blip>
          <a:stretch>
            <a:fillRect/>
          </a:stretch>
        </p:blipFill>
        <p:spPr>
          <a:xfrm>
            <a:off x="2537070" y="1554039"/>
            <a:ext cx="1379075" cy="3064612"/>
          </a:xfrm>
          <a:prstGeom prst="rect">
            <a:avLst/>
          </a:prstGeom>
          <a:noFill/>
          <a:ln>
            <a:noFill/>
          </a:ln>
        </p:spPr>
      </p:pic>
      <p:pic>
        <p:nvPicPr>
          <p:cNvPr id="1033" name="Google Shape;1033;p37"/>
          <p:cNvPicPr preferRelativeResize="0"/>
          <p:nvPr/>
        </p:nvPicPr>
        <p:blipFill>
          <a:blip r:embed="rId6">
            <a:alphaModFix/>
          </a:blip>
          <a:stretch>
            <a:fillRect/>
          </a:stretch>
        </p:blipFill>
        <p:spPr>
          <a:xfrm>
            <a:off x="4226595" y="1554039"/>
            <a:ext cx="1379075" cy="3064612"/>
          </a:xfrm>
          <a:prstGeom prst="rect">
            <a:avLst/>
          </a:prstGeom>
          <a:noFill/>
          <a:ln>
            <a:noFill/>
          </a:ln>
        </p:spPr>
      </p:pic>
      <p:pic>
        <p:nvPicPr>
          <p:cNvPr id="1034" name="Google Shape;1034;p37"/>
          <p:cNvPicPr preferRelativeResize="0"/>
          <p:nvPr/>
        </p:nvPicPr>
        <p:blipFill>
          <a:blip r:embed="rId7">
            <a:alphaModFix/>
          </a:blip>
          <a:stretch>
            <a:fillRect/>
          </a:stretch>
        </p:blipFill>
        <p:spPr>
          <a:xfrm>
            <a:off x="5916120" y="1554039"/>
            <a:ext cx="1379075" cy="30646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38"/>
          <p:cNvSpPr txBox="1"/>
          <p:nvPr>
            <p:ph type="title"/>
          </p:nvPr>
        </p:nvSpPr>
        <p:spPr>
          <a:xfrm>
            <a:off x="1018076" y="181925"/>
            <a:ext cx="3793800" cy="106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4000"/>
              <a:t>Documentation</a:t>
            </a:r>
            <a:endParaRPr sz="4000"/>
          </a:p>
        </p:txBody>
      </p:sp>
      <p:sp>
        <p:nvSpPr>
          <p:cNvPr id="1040" name="Google Shape;1040;p38"/>
          <p:cNvSpPr txBox="1"/>
          <p:nvPr>
            <p:ph idx="1" type="subTitle"/>
          </p:nvPr>
        </p:nvSpPr>
        <p:spPr>
          <a:xfrm>
            <a:off x="1144198" y="1337375"/>
            <a:ext cx="7505700" cy="11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600"/>
              <a:t>Some of our activities in the process of working on the capstone project are as follows:</a:t>
            </a:r>
            <a:endParaRPr sz="1600"/>
          </a:p>
        </p:txBody>
      </p:sp>
      <p:sp>
        <p:nvSpPr>
          <p:cNvPr id="1041" name="Google Shape;1041;p38"/>
          <p:cNvSpPr/>
          <p:nvPr/>
        </p:nvSpPr>
        <p:spPr>
          <a:xfrm>
            <a:off x="4024427" y="4471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42" name="Google Shape;1042;p38"/>
          <p:cNvGrpSpPr/>
          <p:nvPr/>
        </p:nvGrpSpPr>
        <p:grpSpPr>
          <a:xfrm>
            <a:off x="288386" y="345534"/>
            <a:ext cx="610615" cy="816067"/>
            <a:chOff x="7382255" y="210400"/>
            <a:chExt cx="889590" cy="1188909"/>
          </a:xfrm>
        </p:grpSpPr>
        <p:sp>
          <p:nvSpPr>
            <p:cNvPr id="1043" name="Google Shape;1043;p38"/>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44" name="Google Shape;1044;p38"/>
            <p:cNvGrpSpPr/>
            <p:nvPr/>
          </p:nvGrpSpPr>
          <p:grpSpPr>
            <a:xfrm>
              <a:off x="7514220" y="356609"/>
              <a:ext cx="592493" cy="857185"/>
              <a:chOff x="8493866" y="1122612"/>
              <a:chExt cx="96298" cy="139296"/>
            </a:xfrm>
          </p:grpSpPr>
          <p:sp>
            <p:nvSpPr>
              <p:cNvPr id="1045" name="Google Shape;1045;p38"/>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46" name="Google Shape;1046;p38"/>
              <p:cNvGrpSpPr/>
              <p:nvPr/>
            </p:nvGrpSpPr>
            <p:grpSpPr>
              <a:xfrm>
                <a:off x="8514785" y="1196751"/>
                <a:ext cx="55223" cy="65157"/>
                <a:chOff x="8514785" y="1196751"/>
                <a:chExt cx="55223" cy="65157"/>
              </a:xfrm>
            </p:grpSpPr>
            <p:sp>
              <p:nvSpPr>
                <p:cNvPr id="1047" name="Google Shape;1047;p38"/>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38"/>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38"/>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50" name="Google Shape;1050;p38"/>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38"/>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38"/>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38"/>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054" name="Google Shape;1054;p38"/>
          <p:cNvGrpSpPr/>
          <p:nvPr/>
        </p:nvGrpSpPr>
        <p:grpSpPr>
          <a:xfrm>
            <a:off x="8373601" y="4285247"/>
            <a:ext cx="589664" cy="699213"/>
            <a:chOff x="7570887" y="957519"/>
            <a:chExt cx="197947" cy="234722"/>
          </a:xfrm>
        </p:grpSpPr>
        <p:sp>
          <p:nvSpPr>
            <p:cNvPr id="1055" name="Google Shape;1055;p3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56" name="Google Shape;1056;p38"/>
            <p:cNvGrpSpPr/>
            <p:nvPr/>
          </p:nvGrpSpPr>
          <p:grpSpPr>
            <a:xfrm>
              <a:off x="7590853" y="979012"/>
              <a:ext cx="150287" cy="187029"/>
              <a:chOff x="7590853" y="979012"/>
              <a:chExt cx="150287" cy="187029"/>
            </a:xfrm>
          </p:grpSpPr>
          <p:sp>
            <p:nvSpPr>
              <p:cNvPr id="1057" name="Google Shape;1057;p3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3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3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60" name="Google Shape;1060;p38"/>
              <p:cNvGrpSpPr/>
              <p:nvPr/>
            </p:nvGrpSpPr>
            <p:grpSpPr>
              <a:xfrm>
                <a:off x="7658097" y="1083325"/>
                <a:ext cx="29764" cy="24433"/>
                <a:chOff x="7658097" y="1083325"/>
                <a:chExt cx="29764" cy="24433"/>
              </a:xfrm>
            </p:grpSpPr>
            <p:sp>
              <p:nvSpPr>
                <p:cNvPr id="1061" name="Google Shape;1061;p3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3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63" name="Google Shape;1063;p3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3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065" name="Google Shape;1065;p38"/>
          <p:cNvGrpSpPr/>
          <p:nvPr/>
        </p:nvGrpSpPr>
        <p:grpSpPr>
          <a:xfrm>
            <a:off x="3547859" y="2319061"/>
            <a:ext cx="2099277" cy="1710211"/>
            <a:chOff x="331763" y="414153"/>
            <a:chExt cx="6903246" cy="5019697"/>
          </a:xfrm>
        </p:grpSpPr>
        <p:sp>
          <p:nvSpPr>
            <p:cNvPr id="1066" name="Google Shape;1066;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9" name="Google Shape;1069;p38"/>
          <p:cNvGrpSpPr/>
          <p:nvPr/>
        </p:nvGrpSpPr>
        <p:grpSpPr>
          <a:xfrm>
            <a:off x="6596870" y="2319061"/>
            <a:ext cx="2099277" cy="1710211"/>
            <a:chOff x="331763" y="414153"/>
            <a:chExt cx="6903246" cy="5019697"/>
          </a:xfrm>
        </p:grpSpPr>
        <p:sp>
          <p:nvSpPr>
            <p:cNvPr id="1070" name="Google Shape;1070;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38"/>
          <p:cNvGrpSpPr/>
          <p:nvPr/>
        </p:nvGrpSpPr>
        <p:grpSpPr>
          <a:xfrm>
            <a:off x="6341297" y="3331235"/>
            <a:ext cx="529422" cy="625655"/>
            <a:chOff x="4289727" y="2722065"/>
            <a:chExt cx="893991" cy="1095911"/>
          </a:xfrm>
        </p:grpSpPr>
        <p:grpSp>
          <p:nvGrpSpPr>
            <p:cNvPr id="1074" name="Google Shape;1074;p38"/>
            <p:cNvGrpSpPr/>
            <p:nvPr/>
          </p:nvGrpSpPr>
          <p:grpSpPr>
            <a:xfrm>
              <a:off x="4497172" y="2722065"/>
              <a:ext cx="686546" cy="752022"/>
              <a:chOff x="8400590" y="2145039"/>
              <a:chExt cx="266289" cy="291685"/>
            </a:xfrm>
          </p:grpSpPr>
          <p:sp>
            <p:nvSpPr>
              <p:cNvPr id="1075" name="Google Shape;1075;p38"/>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76" name="Google Shape;1076;p38"/>
              <p:cNvGrpSpPr/>
              <p:nvPr/>
            </p:nvGrpSpPr>
            <p:grpSpPr>
              <a:xfrm>
                <a:off x="8424852" y="2162338"/>
                <a:ext cx="218554" cy="243968"/>
                <a:chOff x="8424852" y="2162338"/>
                <a:chExt cx="218554" cy="243968"/>
              </a:xfrm>
            </p:grpSpPr>
            <p:sp>
              <p:nvSpPr>
                <p:cNvPr id="1077" name="Google Shape;1077;p38"/>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38"/>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38"/>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38"/>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38"/>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38"/>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38"/>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38"/>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085" name="Google Shape;1085;p38"/>
            <p:cNvGrpSpPr/>
            <p:nvPr/>
          </p:nvGrpSpPr>
          <p:grpSpPr>
            <a:xfrm>
              <a:off x="4289727" y="3078130"/>
              <a:ext cx="664626" cy="739845"/>
              <a:chOff x="6609515" y="784984"/>
              <a:chExt cx="257787" cy="286962"/>
            </a:xfrm>
          </p:grpSpPr>
          <p:sp>
            <p:nvSpPr>
              <p:cNvPr id="1086" name="Google Shape;1086;p38"/>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7" name="Google Shape;1087;p38"/>
              <p:cNvGrpSpPr/>
              <p:nvPr/>
            </p:nvGrpSpPr>
            <p:grpSpPr>
              <a:xfrm>
                <a:off x="6638511" y="813066"/>
                <a:ext cx="210150" cy="230802"/>
                <a:chOff x="6638511" y="813066"/>
                <a:chExt cx="210150" cy="230802"/>
              </a:xfrm>
            </p:grpSpPr>
            <p:sp>
              <p:nvSpPr>
                <p:cNvPr id="1088" name="Google Shape;1088;p38"/>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38"/>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38"/>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38"/>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1092" name="Google Shape;1092;p38"/>
          <p:cNvGrpSpPr/>
          <p:nvPr/>
        </p:nvGrpSpPr>
        <p:grpSpPr>
          <a:xfrm>
            <a:off x="3395294" y="3331235"/>
            <a:ext cx="529422" cy="625655"/>
            <a:chOff x="4289727" y="2722065"/>
            <a:chExt cx="893991" cy="1095911"/>
          </a:xfrm>
        </p:grpSpPr>
        <p:grpSp>
          <p:nvGrpSpPr>
            <p:cNvPr id="1093" name="Google Shape;1093;p38"/>
            <p:cNvGrpSpPr/>
            <p:nvPr/>
          </p:nvGrpSpPr>
          <p:grpSpPr>
            <a:xfrm>
              <a:off x="4497172" y="2722065"/>
              <a:ext cx="686546" cy="752022"/>
              <a:chOff x="8400590" y="2145039"/>
              <a:chExt cx="266289" cy="291685"/>
            </a:xfrm>
          </p:grpSpPr>
          <p:sp>
            <p:nvSpPr>
              <p:cNvPr id="1094" name="Google Shape;1094;p38"/>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95" name="Google Shape;1095;p38"/>
              <p:cNvGrpSpPr/>
              <p:nvPr/>
            </p:nvGrpSpPr>
            <p:grpSpPr>
              <a:xfrm>
                <a:off x="8424852" y="2162338"/>
                <a:ext cx="218554" cy="243968"/>
                <a:chOff x="8424852" y="2162338"/>
                <a:chExt cx="218554" cy="243968"/>
              </a:xfrm>
            </p:grpSpPr>
            <p:sp>
              <p:nvSpPr>
                <p:cNvPr id="1096" name="Google Shape;1096;p38"/>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38"/>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38"/>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38"/>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38"/>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38"/>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38"/>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38"/>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104" name="Google Shape;1104;p38"/>
            <p:cNvGrpSpPr/>
            <p:nvPr/>
          </p:nvGrpSpPr>
          <p:grpSpPr>
            <a:xfrm>
              <a:off x="4289727" y="3078130"/>
              <a:ext cx="664626" cy="739845"/>
              <a:chOff x="6609515" y="784984"/>
              <a:chExt cx="257787" cy="286962"/>
            </a:xfrm>
          </p:grpSpPr>
          <p:sp>
            <p:nvSpPr>
              <p:cNvPr id="1105" name="Google Shape;1105;p38"/>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6" name="Google Shape;1106;p38"/>
              <p:cNvGrpSpPr/>
              <p:nvPr/>
            </p:nvGrpSpPr>
            <p:grpSpPr>
              <a:xfrm>
                <a:off x="6638511" y="813066"/>
                <a:ext cx="210150" cy="230802"/>
                <a:chOff x="6638511" y="813066"/>
                <a:chExt cx="210150" cy="230802"/>
              </a:xfrm>
            </p:grpSpPr>
            <p:sp>
              <p:nvSpPr>
                <p:cNvPr id="1107" name="Google Shape;1107;p38"/>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38"/>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38"/>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38"/>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
        <p:nvSpPr>
          <p:cNvPr id="1111" name="Google Shape;1111;p38"/>
          <p:cNvSpPr txBox="1"/>
          <p:nvPr>
            <p:ph idx="1" type="subTitle"/>
          </p:nvPr>
        </p:nvSpPr>
        <p:spPr>
          <a:xfrm>
            <a:off x="6567129" y="4226642"/>
            <a:ext cx="2158500" cy="5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000"/>
              <a:t>Mentoring Session with Advisor at December, 15, 2023</a:t>
            </a:r>
            <a:endParaRPr sz="1000"/>
          </a:p>
        </p:txBody>
      </p:sp>
      <p:pic>
        <p:nvPicPr>
          <p:cNvPr id="1112" name="Google Shape;1112;p38"/>
          <p:cNvPicPr preferRelativeResize="0"/>
          <p:nvPr/>
        </p:nvPicPr>
        <p:blipFill>
          <a:blip r:embed="rId3">
            <a:alphaModFix/>
          </a:blip>
          <a:stretch>
            <a:fillRect/>
          </a:stretch>
        </p:blipFill>
        <p:spPr>
          <a:xfrm>
            <a:off x="6632965" y="2367355"/>
            <a:ext cx="2026803" cy="1152059"/>
          </a:xfrm>
          <a:prstGeom prst="rect">
            <a:avLst/>
          </a:prstGeom>
          <a:noFill/>
          <a:ln>
            <a:noFill/>
          </a:ln>
        </p:spPr>
      </p:pic>
      <p:pic>
        <p:nvPicPr>
          <p:cNvPr id="1113" name="Google Shape;1113;p38"/>
          <p:cNvPicPr preferRelativeResize="0"/>
          <p:nvPr/>
        </p:nvPicPr>
        <p:blipFill>
          <a:blip r:embed="rId4">
            <a:alphaModFix/>
          </a:blip>
          <a:stretch>
            <a:fillRect/>
          </a:stretch>
        </p:blipFill>
        <p:spPr>
          <a:xfrm>
            <a:off x="3666888" y="2456213"/>
            <a:ext cx="1891053" cy="1063200"/>
          </a:xfrm>
          <a:prstGeom prst="rect">
            <a:avLst/>
          </a:prstGeom>
          <a:noFill/>
          <a:ln>
            <a:noFill/>
          </a:ln>
        </p:spPr>
      </p:pic>
      <p:sp>
        <p:nvSpPr>
          <p:cNvPr id="1114" name="Google Shape;1114;p38"/>
          <p:cNvSpPr txBox="1"/>
          <p:nvPr>
            <p:ph idx="1" type="subTitle"/>
          </p:nvPr>
        </p:nvSpPr>
        <p:spPr>
          <a:xfrm>
            <a:off x="3533179" y="4226642"/>
            <a:ext cx="2158500" cy="5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000"/>
              <a:t>Mentoring Session with Advisor at December, 15, 2023</a:t>
            </a:r>
            <a:endParaRPr sz="1000"/>
          </a:p>
        </p:txBody>
      </p:sp>
      <p:grpSp>
        <p:nvGrpSpPr>
          <p:cNvPr id="1115" name="Google Shape;1115;p38"/>
          <p:cNvGrpSpPr/>
          <p:nvPr/>
        </p:nvGrpSpPr>
        <p:grpSpPr>
          <a:xfrm>
            <a:off x="469084" y="2319061"/>
            <a:ext cx="2099277" cy="1710211"/>
            <a:chOff x="331763" y="414153"/>
            <a:chExt cx="6903246" cy="5019697"/>
          </a:xfrm>
        </p:grpSpPr>
        <p:sp>
          <p:nvSpPr>
            <p:cNvPr id="1116" name="Google Shape;1116;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19" name="Google Shape;1119;p38"/>
          <p:cNvPicPr preferRelativeResize="0"/>
          <p:nvPr/>
        </p:nvPicPr>
        <p:blipFill>
          <a:blip r:embed="rId5">
            <a:alphaModFix/>
          </a:blip>
          <a:stretch>
            <a:fillRect/>
          </a:stretch>
        </p:blipFill>
        <p:spPr>
          <a:xfrm>
            <a:off x="972313" y="2399338"/>
            <a:ext cx="1092801" cy="1244851"/>
          </a:xfrm>
          <a:prstGeom prst="rect">
            <a:avLst/>
          </a:prstGeom>
          <a:noFill/>
          <a:ln>
            <a:noFill/>
          </a:ln>
        </p:spPr>
      </p:pic>
      <p:sp>
        <p:nvSpPr>
          <p:cNvPr id="1120" name="Google Shape;1120;p38"/>
          <p:cNvSpPr txBox="1"/>
          <p:nvPr>
            <p:ph idx="1" type="subTitle"/>
          </p:nvPr>
        </p:nvSpPr>
        <p:spPr>
          <a:xfrm>
            <a:off x="439604" y="4226642"/>
            <a:ext cx="2158500" cy="5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000"/>
              <a:t>Team Meeting</a:t>
            </a:r>
            <a:endParaRPr sz="1000"/>
          </a:p>
          <a:p>
            <a:pPr indent="0" lvl="0" marL="0" rtl="0" algn="l">
              <a:lnSpc>
                <a:spcPct val="115000"/>
              </a:lnSpc>
              <a:spcBef>
                <a:spcPts val="0"/>
              </a:spcBef>
              <a:spcAft>
                <a:spcPts val="0"/>
              </a:spcAft>
              <a:buSzPts val="1400"/>
              <a:buNone/>
            </a:pPr>
            <a:r>
              <a:rPr lang="en" sz="1000"/>
              <a:t>November</a:t>
            </a:r>
            <a:r>
              <a:rPr lang="en" sz="1000"/>
              <a:t>, 9, 2023</a:t>
            </a:r>
            <a:endParaRPr sz="1000"/>
          </a:p>
        </p:txBody>
      </p:sp>
      <p:grpSp>
        <p:nvGrpSpPr>
          <p:cNvPr id="1121" name="Google Shape;1121;p38"/>
          <p:cNvGrpSpPr/>
          <p:nvPr/>
        </p:nvGrpSpPr>
        <p:grpSpPr>
          <a:xfrm>
            <a:off x="328969" y="3546410"/>
            <a:ext cx="529422" cy="625655"/>
            <a:chOff x="4289727" y="2722065"/>
            <a:chExt cx="893991" cy="1095911"/>
          </a:xfrm>
        </p:grpSpPr>
        <p:grpSp>
          <p:nvGrpSpPr>
            <p:cNvPr id="1122" name="Google Shape;1122;p38"/>
            <p:cNvGrpSpPr/>
            <p:nvPr/>
          </p:nvGrpSpPr>
          <p:grpSpPr>
            <a:xfrm>
              <a:off x="4497172" y="2722065"/>
              <a:ext cx="686546" cy="752022"/>
              <a:chOff x="8400590" y="2145039"/>
              <a:chExt cx="266289" cy="291685"/>
            </a:xfrm>
          </p:grpSpPr>
          <p:sp>
            <p:nvSpPr>
              <p:cNvPr id="1123" name="Google Shape;1123;p38"/>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24" name="Google Shape;1124;p38"/>
              <p:cNvGrpSpPr/>
              <p:nvPr/>
            </p:nvGrpSpPr>
            <p:grpSpPr>
              <a:xfrm>
                <a:off x="8424852" y="2162338"/>
                <a:ext cx="218554" cy="243968"/>
                <a:chOff x="8424852" y="2162338"/>
                <a:chExt cx="218554" cy="243968"/>
              </a:xfrm>
            </p:grpSpPr>
            <p:sp>
              <p:nvSpPr>
                <p:cNvPr id="1125" name="Google Shape;1125;p38"/>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38"/>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38"/>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p38"/>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p38"/>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p38"/>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68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38"/>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38"/>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133" name="Google Shape;1133;p38"/>
            <p:cNvGrpSpPr/>
            <p:nvPr/>
          </p:nvGrpSpPr>
          <p:grpSpPr>
            <a:xfrm>
              <a:off x="4289727" y="3078130"/>
              <a:ext cx="664626" cy="739845"/>
              <a:chOff x="6609515" y="784984"/>
              <a:chExt cx="257787" cy="286962"/>
            </a:xfrm>
          </p:grpSpPr>
          <p:sp>
            <p:nvSpPr>
              <p:cNvPr id="1134" name="Google Shape;1134;p38"/>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5" name="Google Shape;1135;p38"/>
              <p:cNvGrpSpPr/>
              <p:nvPr/>
            </p:nvGrpSpPr>
            <p:grpSpPr>
              <a:xfrm>
                <a:off x="6638511" y="813066"/>
                <a:ext cx="210150" cy="230802"/>
                <a:chOff x="6638511" y="813066"/>
                <a:chExt cx="210150" cy="230802"/>
              </a:xfrm>
            </p:grpSpPr>
            <p:sp>
              <p:nvSpPr>
                <p:cNvPr id="1136" name="Google Shape;1136;p38"/>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38"/>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38"/>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38"/>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39"/>
          <p:cNvSpPr txBox="1"/>
          <p:nvPr>
            <p:ph type="title"/>
          </p:nvPr>
        </p:nvSpPr>
        <p:spPr>
          <a:xfrm>
            <a:off x="2143750" y="326396"/>
            <a:ext cx="4872900" cy="820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sz="2900"/>
              <a:t>Deployment and Business Pitch</a:t>
            </a:r>
            <a:endParaRPr sz="2900"/>
          </a:p>
        </p:txBody>
      </p:sp>
      <p:sp>
        <p:nvSpPr>
          <p:cNvPr id="1145" name="Google Shape;1145;p39"/>
          <p:cNvSpPr txBox="1"/>
          <p:nvPr>
            <p:ph idx="1" type="subTitle"/>
          </p:nvPr>
        </p:nvSpPr>
        <p:spPr>
          <a:xfrm>
            <a:off x="1474900" y="1306776"/>
            <a:ext cx="6210600" cy="213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lang="en" sz="1100"/>
              <a:t>In strategizing the local deployment of NutriGenius, we're meticulously engaging key stakeholders, aligning with local health authorities and community organizations. Our focus includes optimizing the app for local infrastructure, ensuring a smooth integration process. With a user-friendly onboarding system in place and community-centric engagement initiatives, we aim to create widespread awareness and accessibility.</a:t>
            </a:r>
            <a:endParaRPr sz="1100"/>
          </a:p>
          <a:p>
            <a:pPr indent="0" lvl="0" marL="0" rtl="0" algn="just">
              <a:lnSpc>
                <a:spcPct val="115000"/>
              </a:lnSpc>
              <a:spcBef>
                <a:spcPts val="0"/>
              </a:spcBef>
              <a:spcAft>
                <a:spcPts val="0"/>
              </a:spcAft>
              <a:buSzPts val="1400"/>
              <a:buNone/>
            </a:pPr>
            <a:r>
              <a:t/>
            </a:r>
            <a:endParaRPr sz="1100"/>
          </a:p>
          <a:p>
            <a:pPr indent="0" lvl="0" marL="0" rtl="0" algn="just">
              <a:lnSpc>
                <a:spcPct val="115000"/>
              </a:lnSpc>
              <a:spcBef>
                <a:spcPts val="0"/>
              </a:spcBef>
              <a:spcAft>
                <a:spcPts val="0"/>
              </a:spcAft>
              <a:buSzPts val="1400"/>
              <a:buNone/>
            </a:pPr>
            <a:r>
              <a:rPr lang="en" sz="1100"/>
              <a:t>Simultaneously, our business pitch emphasizes NutriGenius's value, highlighting user-friendly features, real-time monitoring, and positive impacts on childhood nutrition. The go-to-market proposal entails a targeted marketing approach, competitive pricing, and strategic partnerships with local institutions for extended outreach. This comprehensive strategy is designed to seamlessly introduce NutriGenius to the local community, aligning with their needs and promoting sustainable health initiatives.</a:t>
            </a:r>
            <a:endParaRPr sz="1100"/>
          </a:p>
          <a:p>
            <a:pPr indent="0" lvl="0" marL="0" rtl="0" algn="just">
              <a:lnSpc>
                <a:spcPct val="115000"/>
              </a:lnSpc>
              <a:spcBef>
                <a:spcPts val="0"/>
              </a:spcBef>
              <a:spcAft>
                <a:spcPts val="0"/>
              </a:spcAft>
              <a:buSzPts val="1400"/>
              <a:buNone/>
            </a:pPr>
            <a:r>
              <a:t/>
            </a:r>
            <a:endParaRPr sz="1100"/>
          </a:p>
        </p:txBody>
      </p:sp>
      <p:sp>
        <p:nvSpPr>
          <p:cNvPr id="1146" name="Google Shape;1146;p39"/>
          <p:cNvSpPr/>
          <p:nvPr/>
        </p:nvSpPr>
        <p:spPr>
          <a:xfrm>
            <a:off x="6227992" y="3786652"/>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7" name="Google Shape;1147;p39"/>
          <p:cNvGrpSpPr/>
          <p:nvPr/>
        </p:nvGrpSpPr>
        <p:grpSpPr>
          <a:xfrm>
            <a:off x="7829868" y="338132"/>
            <a:ext cx="754207" cy="896613"/>
            <a:chOff x="7177165" y="405444"/>
            <a:chExt cx="253183" cy="300988"/>
          </a:xfrm>
        </p:grpSpPr>
        <p:sp>
          <p:nvSpPr>
            <p:cNvPr id="1148" name="Google Shape;1148;p3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9" name="Google Shape;1149;p39"/>
            <p:cNvGrpSpPr/>
            <p:nvPr/>
          </p:nvGrpSpPr>
          <p:grpSpPr>
            <a:xfrm>
              <a:off x="7194890" y="420612"/>
              <a:ext cx="205512" cy="257207"/>
              <a:chOff x="7194890" y="420612"/>
              <a:chExt cx="205512" cy="257207"/>
            </a:xfrm>
          </p:grpSpPr>
          <p:sp>
            <p:nvSpPr>
              <p:cNvPr id="1150" name="Google Shape;1150;p3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3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3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3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3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3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56" name="Google Shape;1156;p39"/>
              <p:cNvGrpSpPr/>
              <p:nvPr/>
            </p:nvGrpSpPr>
            <p:grpSpPr>
              <a:xfrm>
                <a:off x="7332552" y="511417"/>
                <a:ext cx="60514" cy="60514"/>
                <a:chOff x="7332552" y="511417"/>
                <a:chExt cx="60514" cy="60514"/>
              </a:xfrm>
            </p:grpSpPr>
            <p:sp>
              <p:nvSpPr>
                <p:cNvPr id="1157" name="Google Shape;1157;p3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3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59" name="Google Shape;1159;p39"/>
              <p:cNvGrpSpPr/>
              <p:nvPr/>
            </p:nvGrpSpPr>
            <p:grpSpPr>
              <a:xfrm>
                <a:off x="7289918" y="521811"/>
                <a:ext cx="60527" cy="60527"/>
                <a:chOff x="7289918" y="521811"/>
                <a:chExt cx="60527" cy="60527"/>
              </a:xfrm>
            </p:grpSpPr>
            <p:sp>
              <p:nvSpPr>
                <p:cNvPr id="1160" name="Google Shape;1160;p3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3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2" name="Google Shape;1162;p39"/>
              <p:cNvGrpSpPr/>
              <p:nvPr/>
            </p:nvGrpSpPr>
            <p:grpSpPr>
              <a:xfrm>
                <a:off x="7228447" y="473745"/>
                <a:ext cx="60527" cy="60527"/>
                <a:chOff x="7228447" y="473745"/>
                <a:chExt cx="60527" cy="60527"/>
              </a:xfrm>
            </p:grpSpPr>
            <p:sp>
              <p:nvSpPr>
                <p:cNvPr id="1163" name="Google Shape;1163;p3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3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5" name="Google Shape;1165;p39"/>
              <p:cNvGrpSpPr/>
              <p:nvPr/>
            </p:nvGrpSpPr>
            <p:grpSpPr>
              <a:xfrm>
                <a:off x="7241925" y="524936"/>
                <a:ext cx="60527" cy="60527"/>
                <a:chOff x="7241925" y="524936"/>
                <a:chExt cx="60527" cy="60527"/>
              </a:xfrm>
            </p:grpSpPr>
            <p:sp>
              <p:nvSpPr>
                <p:cNvPr id="1166" name="Google Shape;1166;p3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3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8" name="Google Shape;1168;p39"/>
              <p:cNvGrpSpPr/>
              <p:nvPr/>
            </p:nvGrpSpPr>
            <p:grpSpPr>
              <a:xfrm>
                <a:off x="7196496" y="553701"/>
                <a:ext cx="69912" cy="74130"/>
                <a:chOff x="7196496" y="553701"/>
                <a:chExt cx="69912" cy="74130"/>
              </a:xfrm>
            </p:grpSpPr>
            <p:sp>
              <p:nvSpPr>
                <p:cNvPr id="1169" name="Google Shape;1169;p3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3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3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72" name="Google Shape;1172;p39"/>
              <p:cNvGrpSpPr/>
              <p:nvPr/>
            </p:nvGrpSpPr>
            <p:grpSpPr>
              <a:xfrm>
                <a:off x="7238257" y="584624"/>
                <a:ext cx="60515" cy="60515"/>
                <a:chOff x="7238257" y="584624"/>
                <a:chExt cx="60515" cy="60515"/>
              </a:xfrm>
            </p:grpSpPr>
            <p:sp>
              <p:nvSpPr>
                <p:cNvPr id="1173" name="Google Shape;1173;p3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3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75" name="Google Shape;1175;p39"/>
              <p:cNvGrpSpPr/>
              <p:nvPr/>
            </p:nvGrpSpPr>
            <p:grpSpPr>
              <a:xfrm>
                <a:off x="7287420" y="577993"/>
                <a:ext cx="60515" cy="60515"/>
                <a:chOff x="7287420" y="577993"/>
                <a:chExt cx="60515" cy="60515"/>
              </a:xfrm>
            </p:grpSpPr>
            <p:sp>
              <p:nvSpPr>
                <p:cNvPr id="1176" name="Google Shape;1176;p3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3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78" name="Google Shape;1178;p39"/>
              <p:cNvGrpSpPr/>
              <p:nvPr/>
            </p:nvGrpSpPr>
            <p:grpSpPr>
              <a:xfrm>
                <a:off x="7194890" y="617304"/>
                <a:ext cx="60515" cy="60515"/>
                <a:chOff x="7194890" y="617304"/>
                <a:chExt cx="60515" cy="60515"/>
              </a:xfrm>
            </p:grpSpPr>
            <p:sp>
              <p:nvSpPr>
                <p:cNvPr id="1179" name="Google Shape;1179;p3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3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81" name="Google Shape;1181;p3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3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3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184" name="Google Shape;1184;p39"/>
          <p:cNvGrpSpPr/>
          <p:nvPr/>
        </p:nvGrpSpPr>
        <p:grpSpPr>
          <a:xfrm rot="-500457">
            <a:off x="838018" y="-571951"/>
            <a:ext cx="1320005" cy="1571287"/>
            <a:chOff x="4493925" y="112536"/>
            <a:chExt cx="598389" cy="712300"/>
          </a:xfrm>
        </p:grpSpPr>
        <p:sp>
          <p:nvSpPr>
            <p:cNvPr id="1185" name="Google Shape;1185;p39"/>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86" name="Google Shape;1186;p39"/>
            <p:cNvGrpSpPr/>
            <p:nvPr/>
          </p:nvGrpSpPr>
          <p:grpSpPr>
            <a:xfrm>
              <a:off x="4544228" y="166034"/>
              <a:ext cx="497823" cy="599605"/>
              <a:chOff x="4544228" y="166034"/>
              <a:chExt cx="497823" cy="599605"/>
            </a:xfrm>
          </p:grpSpPr>
          <p:grpSp>
            <p:nvGrpSpPr>
              <p:cNvPr id="1187" name="Google Shape;1187;p39"/>
              <p:cNvGrpSpPr/>
              <p:nvPr/>
            </p:nvGrpSpPr>
            <p:grpSpPr>
              <a:xfrm>
                <a:off x="4544228" y="269118"/>
                <a:ext cx="327678" cy="307041"/>
                <a:chOff x="4544228" y="269118"/>
                <a:chExt cx="327678" cy="307041"/>
              </a:xfrm>
            </p:grpSpPr>
            <p:sp>
              <p:nvSpPr>
                <p:cNvPr id="1188" name="Google Shape;1188;p39"/>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39"/>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39"/>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39"/>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p39"/>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p39"/>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39"/>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p39"/>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39"/>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39"/>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39"/>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39"/>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39"/>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39"/>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39"/>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39"/>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39"/>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39"/>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06" name="Google Shape;1206;p39"/>
              <p:cNvGrpSpPr/>
              <p:nvPr/>
            </p:nvGrpSpPr>
            <p:grpSpPr>
              <a:xfrm>
                <a:off x="4708566" y="243858"/>
                <a:ext cx="175377" cy="316374"/>
                <a:chOff x="4708566" y="243858"/>
                <a:chExt cx="175377" cy="316374"/>
              </a:xfrm>
            </p:grpSpPr>
            <p:sp>
              <p:nvSpPr>
                <p:cNvPr id="1207" name="Google Shape;1207;p39"/>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39"/>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39"/>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39"/>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11" name="Google Shape;1211;p39"/>
              <p:cNvGrpSpPr/>
              <p:nvPr/>
            </p:nvGrpSpPr>
            <p:grpSpPr>
              <a:xfrm>
                <a:off x="4838842" y="166034"/>
                <a:ext cx="203209" cy="520204"/>
                <a:chOff x="4838842" y="166034"/>
                <a:chExt cx="203209" cy="520204"/>
              </a:xfrm>
            </p:grpSpPr>
            <p:sp>
              <p:nvSpPr>
                <p:cNvPr id="1212" name="Google Shape;1212;p39"/>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39"/>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3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3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39"/>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39"/>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39"/>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39"/>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20" name="Google Shape;1220;p39"/>
              <p:cNvGrpSpPr/>
              <p:nvPr/>
            </p:nvGrpSpPr>
            <p:grpSpPr>
              <a:xfrm>
                <a:off x="4570335" y="373653"/>
                <a:ext cx="215863" cy="271964"/>
                <a:chOff x="4570335" y="373653"/>
                <a:chExt cx="215863" cy="271964"/>
              </a:xfrm>
            </p:grpSpPr>
            <p:sp>
              <p:nvSpPr>
                <p:cNvPr id="1221" name="Google Shape;1221;p39"/>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39"/>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39"/>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39"/>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39"/>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26" name="Google Shape;1226;p39"/>
              <p:cNvGrpSpPr/>
              <p:nvPr/>
            </p:nvGrpSpPr>
            <p:grpSpPr>
              <a:xfrm>
                <a:off x="4711765" y="376367"/>
                <a:ext cx="148880" cy="180608"/>
                <a:chOff x="4711765" y="376367"/>
                <a:chExt cx="148880" cy="180608"/>
              </a:xfrm>
            </p:grpSpPr>
            <p:sp>
              <p:nvSpPr>
                <p:cNvPr id="1227" name="Google Shape;1227;p39"/>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39"/>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29" name="Google Shape;1229;p39"/>
                <p:cNvGrpSpPr/>
                <p:nvPr/>
              </p:nvGrpSpPr>
              <p:grpSpPr>
                <a:xfrm>
                  <a:off x="4770691" y="485236"/>
                  <a:ext cx="31027" cy="21659"/>
                  <a:chOff x="4770691" y="485236"/>
                  <a:chExt cx="31027" cy="21659"/>
                </a:xfrm>
              </p:grpSpPr>
              <p:sp>
                <p:nvSpPr>
                  <p:cNvPr id="1230" name="Google Shape;1230;p39"/>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39"/>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32" name="Google Shape;1232;p39"/>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39"/>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34" name="Google Shape;1234;p3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3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39"/>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237" name="Google Shape;1237;p39"/>
          <p:cNvGrpSpPr/>
          <p:nvPr/>
        </p:nvGrpSpPr>
        <p:grpSpPr>
          <a:xfrm>
            <a:off x="6746684" y="2969181"/>
            <a:ext cx="2262741" cy="1954432"/>
            <a:chOff x="1199764" y="2696050"/>
            <a:chExt cx="2262741" cy="1954432"/>
          </a:xfrm>
        </p:grpSpPr>
        <p:sp>
          <p:nvSpPr>
            <p:cNvPr id="1238" name="Google Shape;1238;p39"/>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39"/>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39"/>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39"/>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39"/>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39"/>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39"/>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39"/>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39"/>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39"/>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39"/>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39"/>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39"/>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39"/>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39"/>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39"/>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39"/>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39"/>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39"/>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57" name="Google Shape;1257;p39"/>
            <p:cNvGrpSpPr/>
            <p:nvPr/>
          </p:nvGrpSpPr>
          <p:grpSpPr>
            <a:xfrm>
              <a:off x="1782747" y="3866363"/>
              <a:ext cx="383674" cy="377891"/>
              <a:chOff x="3761420" y="1786811"/>
              <a:chExt cx="585762" cy="576932"/>
            </a:xfrm>
          </p:grpSpPr>
          <p:sp>
            <p:nvSpPr>
              <p:cNvPr id="1258" name="Google Shape;1258;p39"/>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39"/>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39"/>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61" name="Google Shape;1261;p39"/>
              <p:cNvGrpSpPr/>
              <p:nvPr/>
            </p:nvGrpSpPr>
            <p:grpSpPr>
              <a:xfrm>
                <a:off x="3869371" y="1876616"/>
                <a:ext cx="387517" cy="387480"/>
                <a:chOff x="3869371" y="1876616"/>
                <a:chExt cx="387517" cy="387480"/>
              </a:xfrm>
            </p:grpSpPr>
            <p:sp>
              <p:nvSpPr>
                <p:cNvPr id="1262" name="Google Shape;1262;p39"/>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39"/>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39"/>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39"/>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39"/>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39"/>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39"/>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39"/>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39"/>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39"/>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39"/>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39"/>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274" name="Google Shape;1274;p39"/>
            <p:cNvGrpSpPr/>
            <p:nvPr/>
          </p:nvGrpSpPr>
          <p:grpSpPr>
            <a:xfrm>
              <a:off x="1407062" y="3689138"/>
              <a:ext cx="323648" cy="457599"/>
              <a:chOff x="3187856" y="1516238"/>
              <a:chExt cx="494119" cy="698625"/>
            </a:xfrm>
          </p:grpSpPr>
          <p:sp>
            <p:nvSpPr>
              <p:cNvPr id="1275" name="Google Shape;1275;p39"/>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76" name="Google Shape;1276;p39"/>
              <p:cNvGrpSpPr/>
              <p:nvPr/>
            </p:nvGrpSpPr>
            <p:grpSpPr>
              <a:xfrm>
                <a:off x="3248821" y="1967542"/>
                <a:ext cx="353679" cy="247321"/>
                <a:chOff x="3248821" y="1967542"/>
                <a:chExt cx="353679" cy="247321"/>
              </a:xfrm>
            </p:grpSpPr>
            <p:sp>
              <p:nvSpPr>
                <p:cNvPr id="1277" name="Google Shape;1277;p39"/>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39"/>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39"/>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80" name="Google Shape;1280;p39"/>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39"/>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39"/>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39"/>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39"/>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85" name="Google Shape;1285;p39"/>
            <p:cNvGrpSpPr/>
            <p:nvPr/>
          </p:nvGrpSpPr>
          <p:grpSpPr>
            <a:xfrm>
              <a:off x="1444297" y="3783674"/>
              <a:ext cx="482671" cy="643985"/>
              <a:chOff x="3244703" y="1660568"/>
              <a:chExt cx="736903" cy="983183"/>
            </a:xfrm>
          </p:grpSpPr>
          <p:sp>
            <p:nvSpPr>
              <p:cNvPr id="1286" name="Google Shape;1286;p39"/>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39"/>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39"/>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39"/>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39"/>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91" name="Google Shape;1291;p39"/>
            <p:cNvGrpSpPr/>
            <p:nvPr/>
          </p:nvGrpSpPr>
          <p:grpSpPr>
            <a:xfrm>
              <a:off x="1229608" y="3366153"/>
              <a:ext cx="289596" cy="1013259"/>
              <a:chOff x="2916933" y="1023131"/>
              <a:chExt cx="442132" cy="1546960"/>
            </a:xfrm>
          </p:grpSpPr>
          <p:sp>
            <p:nvSpPr>
              <p:cNvPr id="1292" name="Google Shape;1292;p39"/>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39"/>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39"/>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39"/>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39"/>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39"/>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39"/>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39"/>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00" name="Google Shape;1300;p39"/>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39"/>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39"/>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39"/>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04" name="Google Shape;1304;p39"/>
            <p:cNvGrpSpPr/>
            <p:nvPr/>
          </p:nvGrpSpPr>
          <p:grpSpPr>
            <a:xfrm>
              <a:off x="1813130" y="4295924"/>
              <a:ext cx="571197" cy="329949"/>
              <a:chOff x="3807806" y="2442629"/>
              <a:chExt cx="872057" cy="503739"/>
            </a:xfrm>
          </p:grpSpPr>
          <p:sp>
            <p:nvSpPr>
              <p:cNvPr id="1305" name="Google Shape;1305;p39"/>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39"/>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39"/>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39"/>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39"/>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0" name="Google Shape;1310;p39"/>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39"/>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39"/>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39"/>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39"/>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39"/>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39"/>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17" name="Google Shape;1317;p39"/>
          <p:cNvGrpSpPr/>
          <p:nvPr/>
        </p:nvGrpSpPr>
        <p:grpSpPr>
          <a:xfrm>
            <a:off x="3026430" y="4306959"/>
            <a:ext cx="1086482" cy="820902"/>
            <a:chOff x="4825166" y="4527088"/>
            <a:chExt cx="1086482" cy="820902"/>
          </a:xfrm>
        </p:grpSpPr>
        <p:sp>
          <p:nvSpPr>
            <p:cNvPr id="1318" name="Google Shape;1318;p39"/>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19" name="Google Shape;1319;p39"/>
            <p:cNvGrpSpPr/>
            <p:nvPr/>
          </p:nvGrpSpPr>
          <p:grpSpPr>
            <a:xfrm>
              <a:off x="4849664" y="4554499"/>
              <a:ext cx="1037525" cy="771971"/>
              <a:chOff x="8443736" y="2837400"/>
              <a:chExt cx="1584007" cy="1178581"/>
            </a:xfrm>
          </p:grpSpPr>
          <p:sp>
            <p:nvSpPr>
              <p:cNvPr id="1320" name="Google Shape;1320;p39"/>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39"/>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39"/>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39"/>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39"/>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39"/>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39"/>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27" name="Google Shape;1327;p39"/>
              <p:cNvGrpSpPr/>
              <p:nvPr/>
            </p:nvGrpSpPr>
            <p:grpSpPr>
              <a:xfrm>
                <a:off x="9208798" y="3301898"/>
                <a:ext cx="528934" cy="638048"/>
                <a:chOff x="9208798" y="3301898"/>
                <a:chExt cx="528934" cy="638048"/>
              </a:xfrm>
            </p:grpSpPr>
            <p:sp>
              <p:nvSpPr>
                <p:cNvPr id="1328" name="Google Shape;1328;p39"/>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39"/>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39"/>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31" name="Google Shape;1331;p39"/>
              <p:cNvGrpSpPr/>
              <p:nvPr/>
            </p:nvGrpSpPr>
            <p:grpSpPr>
              <a:xfrm>
                <a:off x="8598310" y="2944751"/>
                <a:ext cx="528933" cy="638048"/>
                <a:chOff x="8598310" y="2944751"/>
                <a:chExt cx="528933" cy="638048"/>
              </a:xfrm>
            </p:grpSpPr>
            <p:sp>
              <p:nvSpPr>
                <p:cNvPr id="1332" name="Google Shape;1332;p39"/>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39"/>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39"/>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1335" name="Google Shape;1335;p39"/>
          <p:cNvGrpSpPr/>
          <p:nvPr/>
        </p:nvGrpSpPr>
        <p:grpSpPr>
          <a:xfrm>
            <a:off x="1702810" y="4240008"/>
            <a:ext cx="906446" cy="954828"/>
            <a:chOff x="4212471" y="5819379"/>
            <a:chExt cx="1252863" cy="1319735"/>
          </a:xfrm>
        </p:grpSpPr>
        <p:sp>
          <p:nvSpPr>
            <p:cNvPr id="1336" name="Google Shape;1336;p39"/>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37" name="Google Shape;1337;p39"/>
            <p:cNvGrpSpPr/>
            <p:nvPr/>
          </p:nvGrpSpPr>
          <p:grpSpPr>
            <a:xfrm>
              <a:off x="4246675" y="5840805"/>
              <a:ext cx="1184474" cy="1251284"/>
              <a:chOff x="7508265" y="5377080"/>
              <a:chExt cx="1283426" cy="1355818"/>
            </a:xfrm>
          </p:grpSpPr>
          <p:grpSp>
            <p:nvGrpSpPr>
              <p:cNvPr id="1338" name="Google Shape;1338;p39"/>
              <p:cNvGrpSpPr/>
              <p:nvPr/>
            </p:nvGrpSpPr>
            <p:grpSpPr>
              <a:xfrm>
                <a:off x="7508265" y="5377080"/>
                <a:ext cx="533794" cy="490604"/>
                <a:chOff x="7508265" y="5377080"/>
                <a:chExt cx="533794" cy="490604"/>
              </a:xfrm>
            </p:grpSpPr>
            <p:sp>
              <p:nvSpPr>
                <p:cNvPr id="1339" name="Google Shape;1339;p39"/>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39"/>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p39"/>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42" name="Google Shape;1342;p39"/>
              <p:cNvGrpSpPr/>
              <p:nvPr/>
            </p:nvGrpSpPr>
            <p:grpSpPr>
              <a:xfrm>
                <a:off x="7623775" y="5510388"/>
                <a:ext cx="533794" cy="490604"/>
                <a:chOff x="7623775" y="5510388"/>
                <a:chExt cx="533794" cy="490604"/>
              </a:xfrm>
            </p:grpSpPr>
            <p:sp>
              <p:nvSpPr>
                <p:cNvPr id="1343" name="Google Shape;1343;p39"/>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39"/>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39"/>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6" name="Google Shape;1346;p39"/>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47" name="Google Shape;1347;p39"/>
              <p:cNvGrpSpPr/>
              <p:nvPr/>
            </p:nvGrpSpPr>
            <p:grpSpPr>
              <a:xfrm>
                <a:off x="8142387" y="6108948"/>
                <a:ext cx="533794" cy="490604"/>
                <a:chOff x="8142387" y="6108948"/>
                <a:chExt cx="533794" cy="490604"/>
              </a:xfrm>
            </p:grpSpPr>
            <p:sp>
              <p:nvSpPr>
                <p:cNvPr id="1348" name="Google Shape;1348;p39"/>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39"/>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39"/>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51" name="Google Shape;1351;p39"/>
              <p:cNvGrpSpPr/>
              <p:nvPr/>
            </p:nvGrpSpPr>
            <p:grpSpPr>
              <a:xfrm>
                <a:off x="8257897" y="6242294"/>
                <a:ext cx="533794" cy="490604"/>
                <a:chOff x="8257897" y="6242294"/>
                <a:chExt cx="533794" cy="490604"/>
              </a:xfrm>
            </p:grpSpPr>
            <p:sp>
              <p:nvSpPr>
                <p:cNvPr id="1352" name="Google Shape;1352;p39"/>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39"/>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39"/>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55" name="Google Shape;1355;p39"/>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39"/>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357" name="Google Shape;1357;p39"/>
          <p:cNvGrpSpPr/>
          <p:nvPr/>
        </p:nvGrpSpPr>
        <p:grpSpPr>
          <a:xfrm>
            <a:off x="846507" y="3837450"/>
            <a:ext cx="906502" cy="994092"/>
            <a:chOff x="2473145" y="5332952"/>
            <a:chExt cx="1494151" cy="1638522"/>
          </a:xfrm>
        </p:grpSpPr>
        <p:sp>
          <p:nvSpPr>
            <p:cNvPr id="1358" name="Google Shape;1358;p39"/>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39"/>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39"/>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39"/>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39"/>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39"/>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39"/>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39"/>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39"/>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39"/>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39"/>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39"/>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39"/>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39"/>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39"/>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39"/>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39"/>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39"/>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39"/>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grpSp>
        <p:nvGrpSpPr>
          <p:cNvPr id="1381" name="Google Shape;1381;p40"/>
          <p:cNvGrpSpPr/>
          <p:nvPr/>
        </p:nvGrpSpPr>
        <p:grpSpPr>
          <a:xfrm>
            <a:off x="6692785" y="1719383"/>
            <a:ext cx="296595" cy="296600"/>
            <a:chOff x="10268217" y="1610115"/>
            <a:chExt cx="50999" cy="50999"/>
          </a:xfrm>
        </p:grpSpPr>
        <p:sp>
          <p:nvSpPr>
            <p:cNvPr id="1382" name="Google Shape;1382;p4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4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84" name="Google Shape;1384;p40"/>
          <p:cNvSpPr txBox="1"/>
          <p:nvPr>
            <p:ph type="title"/>
          </p:nvPr>
        </p:nvSpPr>
        <p:spPr>
          <a:xfrm>
            <a:off x="714800" y="539500"/>
            <a:ext cx="4448100" cy="10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a:t>Thanks!</a:t>
            </a:r>
            <a:endParaRPr/>
          </a:p>
        </p:txBody>
      </p:sp>
      <p:sp>
        <p:nvSpPr>
          <p:cNvPr id="1385" name="Google Shape;1385;p40"/>
          <p:cNvSpPr txBox="1"/>
          <p:nvPr>
            <p:ph idx="1" type="subTitle"/>
          </p:nvPr>
        </p:nvSpPr>
        <p:spPr>
          <a:xfrm>
            <a:off x="714800" y="2282183"/>
            <a:ext cx="4448100" cy="116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Do you have any questions?</a:t>
            </a:r>
            <a:endParaRPr b="1"/>
          </a:p>
          <a:p>
            <a:pPr indent="0" lvl="0" marL="0" rtl="0" algn="l">
              <a:lnSpc>
                <a:spcPct val="115000"/>
              </a:lnSpc>
              <a:spcBef>
                <a:spcPts val="0"/>
              </a:spcBef>
              <a:spcAft>
                <a:spcPts val="0"/>
              </a:spcAft>
              <a:buSzPts val="1400"/>
              <a:buNone/>
            </a:pPr>
            <a:r>
              <a:rPr lang="en"/>
              <a:t>youremail@freepik.com</a:t>
            </a:r>
            <a:endParaRPr/>
          </a:p>
          <a:p>
            <a:pPr indent="0" lvl="0" marL="0" rtl="0" algn="l">
              <a:lnSpc>
                <a:spcPct val="115000"/>
              </a:lnSpc>
              <a:spcBef>
                <a:spcPts val="0"/>
              </a:spcBef>
              <a:spcAft>
                <a:spcPts val="0"/>
              </a:spcAft>
              <a:buSzPts val="1400"/>
              <a:buNone/>
            </a:pPr>
            <a:r>
              <a:rPr lang="en"/>
              <a:t>+34 654 321 432</a:t>
            </a:r>
            <a:endParaRPr/>
          </a:p>
          <a:p>
            <a:pPr indent="0" lvl="0" marL="0" rtl="0" algn="l">
              <a:lnSpc>
                <a:spcPct val="115000"/>
              </a:lnSpc>
              <a:spcBef>
                <a:spcPts val="0"/>
              </a:spcBef>
              <a:spcAft>
                <a:spcPts val="0"/>
              </a:spcAft>
              <a:buSzPts val="1400"/>
              <a:buNone/>
            </a:pPr>
            <a:r>
              <a:rPr lang="en"/>
              <a:t>yourwebsite.com</a:t>
            </a:r>
            <a:endParaRPr/>
          </a:p>
        </p:txBody>
      </p:sp>
      <p:sp>
        <p:nvSpPr>
          <p:cNvPr id="1386" name="Google Shape;1386;p40"/>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Nunito"/>
                <a:ea typeface="Nunito"/>
                <a:cs typeface="Nunito"/>
                <a:sym typeface="Nunito"/>
              </a:rPr>
              <a:t>Please keep this slide for attribution</a:t>
            </a:r>
            <a:endParaRPr b="0" i="0" sz="1200" u="none" cap="none" strike="noStrike">
              <a:solidFill>
                <a:schemeClr val="dk1"/>
              </a:solidFill>
              <a:latin typeface="Nunito"/>
              <a:ea typeface="Nunito"/>
              <a:cs typeface="Nunito"/>
              <a:sym typeface="Nunito"/>
            </a:endParaRPr>
          </a:p>
        </p:txBody>
      </p:sp>
      <p:grpSp>
        <p:nvGrpSpPr>
          <p:cNvPr id="1387" name="Google Shape;1387;p40"/>
          <p:cNvGrpSpPr/>
          <p:nvPr/>
        </p:nvGrpSpPr>
        <p:grpSpPr>
          <a:xfrm>
            <a:off x="820153" y="1723261"/>
            <a:ext cx="387681" cy="387661"/>
            <a:chOff x="266768" y="1721375"/>
            <a:chExt cx="397907" cy="397887"/>
          </a:xfrm>
        </p:grpSpPr>
        <p:sp>
          <p:nvSpPr>
            <p:cNvPr id="1388" name="Google Shape;1388;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0" name="Google Shape;1390;p40"/>
          <p:cNvGrpSpPr/>
          <p:nvPr/>
        </p:nvGrpSpPr>
        <p:grpSpPr>
          <a:xfrm>
            <a:off x="2288042" y="1723261"/>
            <a:ext cx="387661" cy="387661"/>
            <a:chOff x="1379798" y="1723250"/>
            <a:chExt cx="397887" cy="397887"/>
          </a:xfrm>
        </p:grpSpPr>
        <p:sp>
          <p:nvSpPr>
            <p:cNvPr id="1391" name="Google Shape;1391;p4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5" name="Google Shape;1395;p40"/>
          <p:cNvGrpSpPr/>
          <p:nvPr/>
        </p:nvGrpSpPr>
        <p:grpSpPr>
          <a:xfrm>
            <a:off x="1554117" y="1723261"/>
            <a:ext cx="387641" cy="387661"/>
            <a:chOff x="864491" y="1723250"/>
            <a:chExt cx="397866" cy="397887"/>
          </a:xfrm>
        </p:grpSpPr>
        <p:sp>
          <p:nvSpPr>
            <p:cNvPr id="1396" name="Google Shape;1396;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40"/>
          <p:cNvGrpSpPr/>
          <p:nvPr/>
        </p:nvGrpSpPr>
        <p:grpSpPr>
          <a:xfrm>
            <a:off x="3021986" y="1722608"/>
            <a:ext cx="388966" cy="388966"/>
            <a:chOff x="1190625" y="238125"/>
            <a:chExt cx="5235075" cy="5235075"/>
          </a:xfrm>
        </p:grpSpPr>
        <p:sp>
          <p:nvSpPr>
            <p:cNvPr id="1400" name="Google Shape;1400;p4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2" name="Google Shape;1402;p40"/>
          <p:cNvGrpSpPr/>
          <p:nvPr/>
        </p:nvGrpSpPr>
        <p:grpSpPr>
          <a:xfrm>
            <a:off x="6205589" y="2518772"/>
            <a:ext cx="2101734" cy="2624738"/>
            <a:chOff x="6801583" y="2107159"/>
            <a:chExt cx="730987" cy="912889"/>
          </a:xfrm>
        </p:grpSpPr>
        <p:sp>
          <p:nvSpPr>
            <p:cNvPr id="1403" name="Google Shape;1403;p40"/>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04" name="Google Shape;1404;p40"/>
            <p:cNvGrpSpPr/>
            <p:nvPr/>
          </p:nvGrpSpPr>
          <p:grpSpPr>
            <a:xfrm>
              <a:off x="6821567" y="2123210"/>
              <a:ext cx="683245" cy="865184"/>
              <a:chOff x="6821567" y="2123210"/>
              <a:chExt cx="683245" cy="865184"/>
            </a:xfrm>
          </p:grpSpPr>
          <p:sp>
            <p:nvSpPr>
              <p:cNvPr id="1405" name="Google Shape;1405;p40"/>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40"/>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40"/>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40"/>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40"/>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40"/>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40"/>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40"/>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40"/>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40"/>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40"/>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40"/>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40"/>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40"/>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40"/>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40"/>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40"/>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40"/>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40"/>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40"/>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25" name="Google Shape;1425;p40"/>
              <p:cNvGrpSpPr/>
              <p:nvPr/>
            </p:nvGrpSpPr>
            <p:grpSpPr>
              <a:xfrm>
                <a:off x="7158644" y="2367374"/>
                <a:ext cx="146593" cy="460411"/>
                <a:chOff x="7158644" y="2367374"/>
                <a:chExt cx="146593" cy="460411"/>
              </a:xfrm>
            </p:grpSpPr>
            <p:sp>
              <p:nvSpPr>
                <p:cNvPr id="1426" name="Google Shape;1426;p40"/>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40"/>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40"/>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40"/>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40"/>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40"/>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40"/>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40"/>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40"/>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35" name="Google Shape;1435;p40"/>
              <p:cNvGrpSpPr/>
              <p:nvPr/>
            </p:nvGrpSpPr>
            <p:grpSpPr>
              <a:xfrm>
                <a:off x="6950333" y="2380064"/>
                <a:ext cx="145240" cy="460412"/>
                <a:chOff x="6950333" y="2380064"/>
                <a:chExt cx="145240" cy="460412"/>
              </a:xfrm>
            </p:grpSpPr>
            <p:sp>
              <p:nvSpPr>
                <p:cNvPr id="1436" name="Google Shape;1436;p40"/>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40"/>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40"/>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40"/>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40"/>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40"/>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40"/>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40"/>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40"/>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45" name="Google Shape;1445;p40"/>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40"/>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40"/>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40"/>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40"/>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40"/>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40"/>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40"/>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40"/>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40"/>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40"/>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456" name="Google Shape;1456;p40"/>
          <p:cNvGrpSpPr/>
          <p:nvPr/>
        </p:nvGrpSpPr>
        <p:grpSpPr>
          <a:xfrm>
            <a:off x="4573239" y="1819571"/>
            <a:ext cx="589664" cy="699213"/>
            <a:chOff x="7570887" y="957519"/>
            <a:chExt cx="197947" cy="234722"/>
          </a:xfrm>
        </p:grpSpPr>
        <p:sp>
          <p:nvSpPr>
            <p:cNvPr id="1457" name="Google Shape;1457;p4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58" name="Google Shape;1458;p40"/>
            <p:cNvGrpSpPr/>
            <p:nvPr/>
          </p:nvGrpSpPr>
          <p:grpSpPr>
            <a:xfrm>
              <a:off x="7590853" y="979012"/>
              <a:ext cx="150287" cy="187029"/>
              <a:chOff x="7590853" y="979012"/>
              <a:chExt cx="150287" cy="187029"/>
            </a:xfrm>
          </p:grpSpPr>
          <p:sp>
            <p:nvSpPr>
              <p:cNvPr id="1459" name="Google Shape;1459;p4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4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4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62" name="Google Shape;1462;p40"/>
              <p:cNvGrpSpPr/>
              <p:nvPr/>
            </p:nvGrpSpPr>
            <p:grpSpPr>
              <a:xfrm>
                <a:off x="7658097" y="1083325"/>
                <a:ext cx="29764" cy="24433"/>
                <a:chOff x="7658097" y="1083325"/>
                <a:chExt cx="29764" cy="24433"/>
              </a:xfrm>
            </p:grpSpPr>
            <p:sp>
              <p:nvSpPr>
                <p:cNvPr id="1463" name="Google Shape;1463;p4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4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65" name="Google Shape;1465;p4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4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467" name="Google Shape;1467;p40"/>
          <p:cNvGrpSpPr/>
          <p:nvPr/>
        </p:nvGrpSpPr>
        <p:grpSpPr>
          <a:xfrm>
            <a:off x="8003918" y="2164745"/>
            <a:ext cx="754207" cy="896613"/>
            <a:chOff x="7177165" y="405444"/>
            <a:chExt cx="253183" cy="300988"/>
          </a:xfrm>
        </p:grpSpPr>
        <p:sp>
          <p:nvSpPr>
            <p:cNvPr id="1468" name="Google Shape;1468;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69" name="Google Shape;1469;p40"/>
            <p:cNvGrpSpPr/>
            <p:nvPr/>
          </p:nvGrpSpPr>
          <p:grpSpPr>
            <a:xfrm>
              <a:off x="7194890" y="420612"/>
              <a:ext cx="205512" cy="257207"/>
              <a:chOff x="7194890" y="420612"/>
              <a:chExt cx="205512" cy="257207"/>
            </a:xfrm>
          </p:grpSpPr>
          <p:sp>
            <p:nvSpPr>
              <p:cNvPr id="1470" name="Google Shape;1470;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76" name="Google Shape;1476;p40"/>
              <p:cNvGrpSpPr/>
              <p:nvPr/>
            </p:nvGrpSpPr>
            <p:grpSpPr>
              <a:xfrm>
                <a:off x="7332552" y="511417"/>
                <a:ext cx="60514" cy="60514"/>
                <a:chOff x="7332552" y="511417"/>
                <a:chExt cx="60514" cy="60514"/>
              </a:xfrm>
            </p:grpSpPr>
            <p:sp>
              <p:nvSpPr>
                <p:cNvPr id="1477" name="Google Shape;1477;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79" name="Google Shape;1479;p40"/>
              <p:cNvGrpSpPr/>
              <p:nvPr/>
            </p:nvGrpSpPr>
            <p:grpSpPr>
              <a:xfrm>
                <a:off x="7289918" y="521811"/>
                <a:ext cx="60527" cy="60527"/>
                <a:chOff x="7289918" y="521811"/>
                <a:chExt cx="60527" cy="60527"/>
              </a:xfrm>
            </p:grpSpPr>
            <p:sp>
              <p:nvSpPr>
                <p:cNvPr id="1480" name="Google Shape;1480;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82" name="Google Shape;1482;p40"/>
              <p:cNvGrpSpPr/>
              <p:nvPr/>
            </p:nvGrpSpPr>
            <p:grpSpPr>
              <a:xfrm>
                <a:off x="7228447" y="473745"/>
                <a:ext cx="60527" cy="60527"/>
                <a:chOff x="7228447" y="473745"/>
                <a:chExt cx="60527" cy="60527"/>
              </a:xfrm>
            </p:grpSpPr>
            <p:sp>
              <p:nvSpPr>
                <p:cNvPr id="1483" name="Google Shape;1483;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85" name="Google Shape;1485;p40"/>
              <p:cNvGrpSpPr/>
              <p:nvPr/>
            </p:nvGrpSpPr>
            <p:grpSpPr>
              <a:xfrm>
                <a:off x="7241925" y="524936"/>
                <a:ext cx="60527" cy="60527"/>
                <a:chOff x="7241925" y="524936"/>
                <a:chExt cx="60527" cy="60527"/>
              </a:xfrm>
            </p:grpSpPr>
            <p:sp>
              <p:nvSpPr>
                <p:cNvPr id="1486" name="Google Shape;1486;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88" name="Google Shape;1488;p40"/>
              <p:cNvGrpSpPr/>
              <p:nvPr/>
            </p:nvGrpSpPr>
            <p:grpSpPr>
              <a:xfrm>
                <a:off x="7196496" y="553701"/>
                <a:ext cx="69912" cy="74130"/>
                <a:chOff x="7196496" y="553701"/>
                <a:chExt cx="69912" cy="74130"/>
              </a:xfrm>
            </p:grpSpPr>
            <p:sp>
              <p:nvSpPr>
                <p:cNvPr id="1489" name="Google Shape;1489;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92" name="Google Shape;1492;p40"/>
              <p:cNvGrpSpPr/>
              <p:nvPr/>
            </p:nvGrpSpPr>
            <p:grpSpPr>
              <a:xfrm>
                <a:off x="7238257" y="584624"/>
                <a:ext cx="60515" cy="60515"/>
                <a:chOff x="7238257" y="584624"/>
                <a:chExt cx="60515" cy="60515"/>
              </a:xfrm>
            </p:grpSpPr>
            <p:sp>
              <p:nvSpPr>
                <p:cNvPr id="1493" name="Google Shape;1493;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95" name="Google Shape;1495;p40"/>
              <p:cNvGrpSpPr/>
              <p:nvPr/>
            </p:nvGrpSpPr>
            <p:grpSpPr>
              <a:xfrm>
                <a:off x="7287420" y="577993"/>
                <a:ext cx="60515" cy="60515"/>
                <a:chOff x="7287420" y="577993"/>
                <a:chExt cx="60515" cy="60515"/>
              </a:xfrm>
            </p:grpSpPr>
            <p:sp>
              <p:nvSpPr>
                <p:cNvPr id="1496" name="Google Shape;1496;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98" name="Google Shape;1498;p40"/>
              <p:cNvGrpSpPr/>
              <p:nvPr/>
            </p:nvGrpSpPr>
            <p:grpSpPr>
              <a:xfrm>
                <a:off x="7194890" y="617304"/>
                <a:ext cx="60515" cy="60515"/>
                <a:chOff x="7194890" y="617304"/>
                <a:chExt cx="60515" cy="60515"/>
              </a:xfrm>
            </p:grpSpPr>
            <p:sp>
              <p:nvSpPr>
                <p:cNvPr id="1499" name="Google Shape;1499;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01" name="Google Shape;1501;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504" name="Google Shape;1504;p40"/>
          <p:cNvGrpSpPr/>
          <p:nvPr/>
        </p:nvGrpSpPr>
        <p:grpSpPr>
          <a:xfrm>
            <a:off x="8003927" y="-275155"/>
            <a:ext cx="996905" cy="1332933"/>
            <a:chOff x="5842915" y="2452969"/>
            <a:chExt cx="273687" cy="365919"/>
          </a:xfrm>
        </p:grpSpPr>
        <p:sp>
          <p:nvSpPr>
            <p:cNvPr id="1505" name="Google Shape;1505;p4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06" name="Google Shape;1506;p40"/>
            <p:cNvGrpSpPr/>
            <p:nvPr/>
          </p:nvGrpSpPr>
          <p:grpSpPr>
            <a:xfrm>
              <a:off x="5872488" y="2483168"/>
              <a:ext cx="225985" cy="307482"/>
              <a:chOff x="5872488" y="2483168"/>
              <a:chExt cx="225985" cy="307482"/>
            </a:xfrm>
          </p:grpSpPr>
          <p:grpSp>
            <p:nvGrpSpPr>
              <p:cNvPr id="1507" name="Google Shape;1507;p40"/>
              <p:cNvGrpSpPr/>
              <p:nvPr/>
            </p:nvGrpSpPr>
            <p:grpSpPr>
              <a:xfrm>
                <a:off x="5992547" y="2637354"/>
                <a:ext cx="105926" cy="94950"/>
                <a:chOff x="5992547" y="2637354"/>
                <a:chExt cx="105926" cy="94950"/>
              </a:xfrm>
            </p:grpSpPr>
            <p:sp>
              <p:nvSpPr>
                <p:cNvPr id="1508" name="Google Shape;1508;p4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4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10" name="Google Shape;1510;p40"/>
              <p:cNvGrpSpPr/>
              <p:nvPr/>
            </p:nvGrpSpPr>
            <p:grpSpPr>
              <a:xfrm>
                <a:off x="5908056" y="2695700"/>
                <a:ext cx="105926" cy="94950"/>
                <a:chOff x="5908056" y="2695700"/>
                <a:chExt cx="105926" cy="94950"/>
              </a:xfrm>
            </p:grpSpPr>
            <p:sp>
              <p:nvSpPr>
                <p:cNvPr id="1511" name="Google Shape;1511;p4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p4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13" name="Google Shape;1513;p4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4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4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8" name="Google Shape;198;p26"/>
          <p:cNvSpPr txBox="1"/>
          <p:nvPr>
            <p:ph type="title"/>
          </p:nvPr>
        </p:nvSpPr>
        <p:spPr>
          <a:xfrm>
            <a:off x="2896500" y="312275"/>
            <a:ext cx="3354600" cy="535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CH2-PR635 Team</a:t>
            </a:r>
            <a:endParaRPr/>
          </a:p>
        </p:txBody>
      </p:sp>
      <p:grpSp>
        <p:nvGrpSpPr>
          <p:cNvPr id="199" name="Google Shape;199;p26"/>
          <p:cNvGrpSpPr/>
          <p:nvPr/>
        </p:nvGrpSpPr>
        <p:grpSpPr>
          <a:xfrm>
            <a:off x="152394" y="208750"/>
            <a:ext cx="8839212" cy="742275"/>
            <a:chOff x="152394" y="208750"/>
            <a:chExt cx="8839212" cy="742275"/>
          </a:xfrm>
        </p:grpSpPr>
        <p:pic>
          <p:nvPicPr>
            <p:cNvPr id="200" name="Google Shape;200;p26"/>
            <p:cNvPicPr preferRelativeResize="0"/>
            <p:nvPr/>
          </p:nvPicPr>
          <p:blipFill rotWithShape="1">
            <a:blip r:embed="rId4">
              <a:alphaModFix/>
            </a:blip>
            <a:srcRect b="0" l="0" r="50089" t="0"/>
            <a:stretch/>
          </p:blipFill>
          <p:spPr>
            <a:xfrm>
              <a:off x="152394" y="208750"/>
              <a:ext cx="1615126" cy="742275"/>
            </a:xfrm>
            <a:prstGeom prst="rect">
              <a:avLst/>
            </a:prstGeom>
            <a:noFill/>
            <a:ln>
              <a:noFill/>
            </a:ln>
          </p:spPr>
        </p:pic>
        <p:pic>
          <p:nvPicPr>
            <p:cNvPr id="201" name="Google Shape;201;p26"/>
            <p:cNvPicPr preferRelativeResize="0"/>
            <p:nvPr/>
          </p:nvPicPr>
          <p:blipFill rotWithShape="1">
            <a:blip r:embed="rId4">
              <a:alphaModFix/>
            </a:blip>
            <a:srcRect b="0" l="52597" r="0" t="0"/>
            <a:stretch/>
          </p:blipFill>
          <p:spPr>
            <a:xfrm>
              <a:off x="7457631" y="208750"/>
              <a:ext cx="1533975" cy="742275"/>
            </a:xfrm>
            <a:prstGeom prst="rect">
              <a:avLst/>
            </a:prstGeom>
            <a:noFill/>
            <a:ln>
              <a:noFill/>
            </a:ln>
          </p:spPr>
        </p:pic>
      </p:grpSp>
      <p:pic>
        <p:nvPicPr>
          <p:cNvPr id="202" name="Google Shape;202;p26"/>
          <p:cNvPicPr preferRelativeResize="0"/>
          <p:nvPr/>
        </p:nvPicPr>
        <p:blipFill>
          <a:blip r:embed="rId5">
            <a:alphaModFix/>
          </a:blip>
          <a:stretch>
            <a:fillRect/>
          </a:stretch>
        </p:blipFill>
        <p:spPr>
          <a:xfrm>
            <a:off x="3868850" y="1010425"/>
            <a:ext cx="1406250" cy="1406250"/>
          </a:xfrm>
          <a:prstGeom prst="rect">
            <a:avLst/>
          </a:prstGeom>
          <a:noFill/>
          <a:ln>
            <a:noFill/>
          </a:ln>
        </p:spPr>
      </p:pic>
      <p:pic>
        <p:nvPicPr>
          <p:cNvPr id="203" name="Google Shape;203;p26"/>
          <p:cNvPicPr preferRelativeResize="0"/>
          <p:nvPr/>
        </p:nvPicPr>
        <p:blipFill>
          <a:blip r:embed="rId5">
            <a:alphaModFix/>
          </a:blip>
          <a:stretch>
            <a:fillRect/>
          </a:stretch>
        </p:blipFill>
        <p:spPr>
          <a:xfrm>
            <a:off x="1211000" y="1010425"/>
            <a:ext cx="1406250" cy="1406250"/>
          </a:xfrm>
          <a:prstGeom prst="rect">
            <a:avLst/>
          </a:prstGeom>
          <a:noFill/>
          <a:ln>
            <a:noFill/>
          </a:ln>
        </p:spPr>
      </p:pic>
      <p:pic>
        <p:nvPicPr>
          <p:cNvPr id="204" name="Google Shape;204;p26"/>
          <p:cNvPicPr preferRelativeResize="0"/>
          <p:nvPr/>
        </p:nvPicPr>
        <p:blipFill>
          <a:blip r:embed="rId5">
            <a:alphaModFix/>
          </a:blip>
          <a:stretch>
            <a:fillRect/>
          </a:stretch>
        </p:blipFill>
        <p:spPr>
          <a:xfrm>
            <a:off x="6526700" y="1010425"/>
            <a:ext cx="1406250" cy="1406250"/>
          </a:xfrm>
          <a:prstGeom prst="rect">
            <a:avLst/>
          </a:prstGeom>
          <a:noFill/>
          <a:ln>
            <a:noFill/>
          </a:ln>
        </p:spPr>
      </p:pic>
      <p:pic>
        <p:nvPicPr>
          <p:cNvPr id="205" name="Google Shape;205;p26"/>
          <p:cNvPicPr preferRelativeResize="0"/>
          <p:nvPr/>
        </p:nvPicPr>
        <p:blipFill>
          <a:blip r:embed="rId5">
            <a:alphaModFix/>
          </a:blip>
          <a:stretch>
            <a:fillRect/>
          </a:stretch>
        </p:blipFill>
        <p:spPr>
          <a:xfrm>
            <a:off x="3870675" y="2941850"/>
            <a:ext cx="1406250" cy="1406250"/>
          </a:xfrm>
          <a:prstGeom prst="rect">
            <a:avLst/>
          </a:prstGeom>
          <a:noFill/>
          <a:ln>
            <a:noFill/>
          </a:ln>
        </p:spPr>
      </p:pic>
      <p:pic>
        <p:nvPicPr>
          <p:cNvPr id="206" name="Google Shape;206;p26"/>
          <p:cNvPicPr preferRelativeResize="0"/>
          <p:nvPr/>
        </p:nvPicPr>
        <p:blipFill>
          <a:blip r:embed="rId5">
            <a:alphaModFix/>
          </a:blip>
          <a:stretch>
            <a:fillRect/>
          </a:stretch>
        </p:blipFill>
        <p:spPr>
          <a:xfrm>
            <a:off x="1211000" y="2941850"/>
            <a:ext cx="1406250" cy="1406250"/>
          </a:xfrm>
          <a:prstGeom prst="rect">
            <a:avLst/>
          </a:prstGeom>
          <a:noFill/>
          <a:ln>
            <a:noFill/>
          </a:ln>
        </p:spPr>
      </p:pic>
      <p:sp>
        <p:nvSpPr>
          <p:cNvPr id="207" name="Google Shape;207;p26"/>
          <p:cNvSpPr txBox="1"/>
          <p:nvPr/>
        </p:nvSpPr>
        <p:spPr>
          <a:xfrm>
            <a:off x="608675" y="2251175"/>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Teuku Nurmansyah Puteh</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(MD - </a:t>
            </a:r>
            <a:r>
              <a:rPr lang="en" sz="1500">
                <a:solidFill>
                  <a:schemeClr val="accent1"/>
                </a:solidFill>
                <a:latin typeface="Lato"/>
                <a:ea typeface="Lato"/>
                <a:cs typeface="Lato"/>
                <a:sym typeface="Lato"/>
              </a:rPr>
              <a:t>A314BSY2063</a:t>
            </a:r>
            <a:r>
              <a:rPr lang="en" sz="1500">
                <a:solidFill>
                  <a:schemeClr val="accent1"/>
                </a:solidFill>
                <a:latin typeface="Lato"/>
                <a:ea typeface="Lato"/>
                <a:cs typeface="Lato"/>
                <a:sym typeface="Lato"/>
              </a:rPr>
              <a:t>)</a:t>
            </a:r>
            <a:endParaRPr sz="1500">
              <a:latin typeface="Lato"/>
              <a:ea typeface="Lato"/>
              <a:cs typeface="Lato"/>
              <a:sym typeface="Lato"/>
            </a:endParaRPr>
          </a:p>
        </p:txBody>
      </p:sp>
      <p:sp>
        <p:nvSpPr>
          <p:cNvPr id="208" name="Google Shape;208;p26"/>
          <p:cNvSpPr txBox="1"/>
          <p:nvPr/>
        </p:nvSpPr>
        <p:spPr>
          <a:xfrm>
            <a:off x="3271100" y="2251175"/>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Fiqri Rasyidiq</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(ML - </a:t>
            </a:r>
            <a:r>
              <a:rPr lang="en" sz="1500">
                <a:solidFill>
                  <a:schemeClr val="accent1"/>
                </a:solidFill>
                <a:latin typeface="Lato"/>
                <a:ea typeface="Lato"/>
                <a:cs typeface="Lato"/>
                <a:sym typeface="Lato"/>
              </a:rPr>
              <a:t>M302BSY0936</a:t>
            </a:r>
            <a:r>
              <a:rPr lang="en" sz="1500">
                <a:solidFill>
                  <a:schemeClr val="accent1"/>
                </a:solidFill>
                <a:latin typeface="Lato"/>
                <a:ea typeface="Lato"/>
                <a:cs typeface="Lato"/>
                <a:sym typeface="Lato"/>
              </a:rPr>
              <a:t>)</a:t>
            </a:r>
            <a:endParaRPr sz="1500">
              <a:latin typeface="Lato"/>
              <a:ea typeface="Lato"/>
              <a:cs typeface="Lato"/>
              <a:sym typeface="Lato"/>
            </a:endParaRPr>
          </a:p>
        </p:txBody>
      </p:sp>
      <p:sp>
        <p:nvSpPr>
          <p:cNvPr id="209" name="Google Shape;209;p26"/>
          <p:cNvSpPr txBox="1"/>
          <p:nvPr/>
        </p:nvSpPr>
        <p:spPr>
          <a:xfrm>
            <a:off x="5933525" y="2251175"/>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Muhammad Ahnaf Zalfa</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(ML - </a:t>
            </a:r>
            <a:r>
              <a:rPr lang="en" sz="1500">
                <a:solidFill>
                  <a:schemeClr val="accent1"/>
                </a:solidFill>
                <a:latin typeface="Lato"/>
                <a:ea typeface="Lato"/>
                <a:cs typeface="Lato"/>
                <a:sym typeface="Lato"/>
              </a:rPr>
              <a:t>M214BSY1912</a:t>
            </a:r>
            <a:r>
              <a:rPr lang="en" sz="1500">
                <a:solidFill>
                  <a:schemeClr val="accent1"/>
                </a:solidFill>
                <a:latin typeface="Lato"/>
                <a:ea typeface="Lato"/>
                <a:cs typeface="Lato"/>
                <a:sym typeface="Lato"/>
              </a:rPr>
              <a:t>)</a:t>
            </a:r>
            <a:endParaRPr sz="1500">
              <a:latin typeface="Lato"/>
              <a:ea typeface="Lato"/>
              <a:cs typeface="Lato"/>
              <a:sym typeface="Lato"/>
            </a:endParaRPr>
          </a:p>
        </p:txBody>
      </p:sp>
      <p:pic>
        <p:nvPicPr>
          <p:cNvPr id="210" name="Google Shape;210;p26"/>
          <p:cNvPicPr preferRelativeResize="0"/>
          <p:nvPr/>
        </p:nvPicPr>
        <p:blipFill>
          <a:blip r:embed="rId6">
            <a:alphaModFix/>
          </a:blip>
          <a:stretch>
            <a:fillRect/>
          </a:stretch>
        </p:blipFill>
        <p:spPr>
          <a:xfrm>
            <a:off x="6530350" y="2941850"/>
            <a:ext cx="1406250" cy="1406250"/>
          </a:xfrm>
          <a:prstGeom prst="rect">
            <a:avLst/>
          </a:prstGeom>
          <a:noFill/>
          <a:ln>
            <a:noFill/>
          </a:ln>
        </p:spPr>
      </p:pic>
      <p:sp>
        <p:nvSpPr>
          <p:cNvPr id="211" name="Google Shape;211;p26"/>
          <p:cNvSpPr txBox="1"/>
          <p:nvPr/>
        </p:nvSpPr>
        <p:spPr>
          <a:xfrm>
            <a:off x="608675" y="4174100"/>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As’ad Reza Amaanullah</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(CC - </a:t>
            </a:r>
            <a:r>
              <a:rPr lang="en" sz="1500">
                <a:solidFill>
                  <a:schemeClr val="accent1"/>
                </a:solidFill>
                <a:latin typeface="Lato"/>
                <a:ea typeface="Lato"/>
                <a:cs typeface="Lato"/>
                <a:sym typeface="Lato"/>
              </a:rPr>
              <a:t>C676BSY3624</a:t>
            </a:r>
            <a:r>
              <a:rPr lang="en" sz="1500">
                <a:solidFill>
                  <a:schemeClr val="accent1"/>
                </a:solidFill>
                <a:latin typeface="Lato"/>
                <a:ea typeface="Lato"/>
                <a:cs typeface="Lato"/>
                <a:sym typeface="Lato"/>
              </a:rPr>
              <a:t>)</a:t>
            </a:r>
            <a:endParaRPr sz="1500">
              <a:latin typeface="Lato"/>
              <a:ea typeface="Lato"/>
              <a:cs typeface="Lato"/>
              <a:sym typeface="Lato"/>
            </a:endParaRPr>
          </a:p>
        </p:txBody>
      </p:sp>
      <p:sp>
        <p:nvSpPr>
          <p:cNvPr id="212" name="Google Shape;212;p26"/>
          <p:cNvSpPr txBox="1"/>
          <p:nvPr/>
        </p:nvSpPr>
        <p:spPr>
          <a:xfrm>
            <a:off x="3271100" y="4174100"/>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Pieter Rafael Johansz</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(CC - </a:t>
            </a:r>
            <a:r>
              <a:rPr lang="en" sz="1500">
                <a:solidFill>
                  <a:schemeClr val="accent1"/>
                </a:solidFill>
                <a:latin typeface="Lato"/>
                <a:ea typeface="Lato"/>
                <a:cs typeface="Lato"/>
                <a:sym typeface="Lato"/>
              </a:rPr>
              <a:t>C006BSY3921</a:t>
            </a:r>
            <a:r>
              <a:rPr lang="en" sz="1500">
                <a:solidFill>
                  <a:schemeClr val="accent1"/>
                </a:solidFill>
                <a:latin typeface="Lato"/>
                <a:ea typeface="Lato"/>
                <a:cs typeface="Lato"/>
                <a:sym typeface="Lato"/>
              </a:rPr>
              <a:t>)</a:t>
            </a:r>
            <a:endParaRPr sz="1500">
              <a:latin typeface="Lato"/>
              <a:ea typeface="Lato"/>
              <a:cs typeface="Lato"/>
              <a:sym typeface="Lato"/>
            </a:endParaRPr>
          </a:p>
        </p:txBody>
      </p:sp>
      <p:sp>
        <p:nvSpPr>
          <p:cNvPr id="213" name="Google Shape;213;p26"/>
          <p:cNvSpPr txBox="1"/>
          <p:nvPr/>
        </p:nvSpPr>
        <p:spPr>
          <a:xfrm>
            <a:off x="5933525" y="4174100"/>
            <a:ext cx="2610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Lato"/>
                <a:ea typeface="Lato"/>
                <a:cs typeface="Lato"/>
                <a:sym typeface="Lato"/>
              </a:rPr>
              <a:t>Rizki Santriani</a:t>
            </a:r>
            <a:br>
              <a:rPr lang="en" sz="1500">
                <a:solidFill>
                  <a:schemeClr val="accent1"/>
                </a:solidFill>
                <a:latin typeface="Lato"/>
                <a:ea typeface="Lato"/>
                <a:cs typeface="Lato"/>
                <a:sym typeface="Lato"/>
              </a:rPr>
            </a:br>
            <a:r>
              <a:rPr lang="en" sz="1500">
                <a:solidFill>
                  <a:schemeClr val="accent1"/>
                </a:solidFill>
                <a:latin typeface="Lato"/>
                <a:ea typeface="Lato"/>
                <a:cs typeface="Lato"/>
                <a:sym typeface="Lato"/>
              </a:rPr>
              <a:t>(CC - </a:t>
            </a:r>
            <a:r>
              <a:rPr lang="en" sz="1500">
                <a:solidFill>
                  <a:schemeClr val="accent1"/>
                </a:solidFill>
                <a:latin typeface="Lato"/>
                <a:ea typeface="Lato"/>
                <a:cs typeface="Lato"/>
                <a:sym typeface="Lato"/>
              </a:rPr>
              <a:t>C156BSX3410</a:t>
            </a:r>
            <a:r>
              <a:rPr lang="en" sz="1500">
                <a:solidFill>
                  <a:schemeClr val="accent1"/>
                </a:solidFill>
                <a:latin typeface="Lato"/>
                <a:ea typeface="Lato"/>
                <a:cs typeface="Lato"/>
                <a:sym typeface="Lato"/>
              </a:rPr>
              <a:t>)</a:t>
            </a:r>
            <a:endParaRPr sz="15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2135550" y="230235"/>
            <a:ext cx="4872900" cy="69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t>Project </a:t>
            </a:r>
            <a:r>
              <a:rPr lang="en" sz="3600"/>
              <a:t>Background</a:t>
            </a:r>
            <a:endParaRPr sz="3600"/>
          </a:p>
        </p:txBody>
      </p:sp>
      <p:sp>
        <p:nvSpPr>
          <p:cNvPr id="219" name="Google Shape;219;p27"/>
          <p:cNvSpPr/>
          <p:nvPr/>
        </p:nvSpPr>
        <p:spPr>
          <a:xfrm>
            <a:off x="6766714" y="2524432"/>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20" name="Google Shape;220;p27"/>
          <p:cNvGrpSpPr/>
          <p:nvPr/>
        </p:nvGrpSpPr>
        <p:grpSpPr>
          <a:xfrm>
            <a:off x="152389" y="1187635"/>
            <a:ext cx="589664" cy="699213"/>
            <a:chOff x="7570887" y="957519"/>
            <a:chExt cx="197947" cy="234722"/>
          </a:xfrm>
        </p:grpSpPr>
        <p:sp>
          <p:nvSpPr>
            <p:cNvPr id="221" name="Google Shape;221;p2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22" name="Google Shape;222;p27"/>
            <p:cNvGrpSpPr/>
            <p:nvPr/>
          </p:nvGrpSpPr>
          <p:grpSpPr>
            <a:xfrm>
              <a:off x="7590853" y="979012"/>
              <a:ext cx="150287" cy="187029"/>
              <a:chOff x="7590853" y="979012"/>
              <a:chExt cx="150287" cy="187029"/>
            </a:xfrm>
          </p:grpSpPr>
          <p:sp>
            <p:nvSpPr>
              <p:cNvPr id="223" name="Google Shape;223;p2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26" name="Google Shape;226;p27"/>
              <p:cNvGrpSpPr/>
              <p:nvPr/>
            </p:nvGrpSpPr>
            <p:grpSpPr>
              <a:xfrm>
                <a:off x="7658097" y="1083325"/>
                <a:ext cx="29764" cy="24433"/>
                <a:chOff x="7658097" y="1083325"/>
                <a:chExt cx="29764" cy="24433"/>
              </a:xfrm>
            </p:grpSpPr>
            <p:sp>
              <p:nvSpPr>
                <p:cNvPr id="227" name="Google Shape;227;p2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9" name="Google Shape;229;p2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231" name="Google Shape;231;p27"/>
          <p:cNvGrpSpPr/>
          <p:nvPr/>
        </p:nvGrpSpPr>
        <p:grpSpPr>
          <a:xfrm rot="-500457">
            <a:off x="7978753" y="3879855"/>
            <a:ext cx="1320006" cy="1571286"/>
            <a:chOff x="4493925" y="112536"/>
            <a:chExt cx="598389" cy="712300"/>
          </a:xfrm>
        </p:grpSpPr>
        <p:sp>
          <p:nvSpPr>
            <p:cNvPr id="232" name="Google Shape;232;p27"/>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3" name="Google Shape;233;p27"/>
            <p:cNvGrpSpPr/>
            <p:nvPr/>
          </p:nvGrpSpPr>
          <p:grpSpPr>
            <a:xfrm>
              <a:off x="4544228" y="166034"/>
              <a:ext cx="497823" cy="599605"/>
              <a:chOff x="4544228" y="166034"/>
              <a:chExt cx="497823" cy="599605"/>
            </a:xfrm>
          </p:grpSpPr>
          <p:grpSp>
            <p:nvGrpSpPr>
              <p:cNvPr id="234" name="Google Shape;234;p27"/>
              <p:cNvGrpSpPr/>
              <p:nvPr/>
            </p:nvGrpSpPr>
            <p:grpSpPr>
              <a:xfrm>
                <a:off x="4544228" y="269118"/>
                <a:ext cx="327678" cy="307041"/>
                <a:chOff x="4544228" y="269118"/>
                <a:chExt cx="327678" cy="307041"/>
              </a:xfrm>
            </p:grpSpPr>
            <p:sp>
              <p:nvSpPr>
                <p:cNvPr id="235" name="Google Shape;235;p27"/>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7"/>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7"/>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7"/>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7"/>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7"/>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7"/>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7"/>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7"/>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7"/>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7"/>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7"/>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7"/>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7"/>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7"/>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7"/>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7"/>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7"/>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3" name="Google Shape;253;p27"/>
              <p:cNvGrpSpPr/>
              <p:nvPr/>
            </p:nvGrpSpPr>
            <p:grpSpPr>
              <a:xfrm>
                <a:off x="4708566" y="243858"/>
                <a:ext cx="175377" cy="316374"/>
                <a:chOff x="4708566" y="243858"/>
                <a:chExt cx="175377" cy="316374"/>
              </a:xfrm>
            </p:grpSpPr>
            <p:sp>
              <p:nvSpPr>
                <p:cNvPr id="254" name="Google Shape;254;p27"/>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7"/>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7"/>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7"/>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8" name="Google Shape;258;p27"/>
              <p:cNvGrpSpPr/>
              <p:nvPr/>
            </p:nvGrpSpPr>
            <p:grpSpPr>
              <a:xfrm>
                <a:off x="4838842" y="166034"/>
                <a:ext cx="203209" cy="520204"/>
                <a:chOff x="4838842" y="166034"/>
                <a:chExt cx="203209" cy="520204"/>
              </a:xfrm>
            </p:grpSpPr>
            <p:sp>
              <p:nvSpPr>
                <p:cNvPr id="259" name="Google Shape;259;p27"/>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7"/>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7"/>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7"/>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7"/>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7"/>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7" name="Google Shape;267;p27"/>
              <p:cNvGrpSpPr/>
              <p:nvPr/>
            </p:nvGrpSpPr>
            <p:grpSpPr>
              <a:xfrm>
                <a:off x="4570335" y="373653"/>
                <a:ext cx="215863" cy="271964"/>
                <a:chOff x="4570335" y="373653"/>
                <a:chExt cx="215863" cy="271964"/>
              </a:xfrm>
            </p:grpSpPr>
            <p:sp>
              <p:nvSpPr>
                <p:cNvPr id="268" name="Google Shape;268;p27"/>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7"/>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7"/>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7"/>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7"/>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3" name="Google Shape;273;p27"/>
              <p:cNvGrpSpPr/>
              <p:nvPr/>
            </p:nvGrpSpPr>
            <p:grpSpPr>
              <a:xfrm>
                <a:off x="4711765" y="376367"/>
                <a:ext cx="148880" cy="180608"/>
                <a:chOff x="4711765" y="376367"/>
                <a:chExt cx="148880" cy="180608"/>
              </a:xfrm>
            </p:grpSpPr>
            <p:sp>
              <p:nvSpPr>
                <p:cNvPr id="274" name="Google Shape;274;p27"/>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7"/>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6" name="Google Shape;276;p27"/>
                <p:cNvGrpSpPr/>
                <p:nvPr/>
              </p:nvGrpSpPr>
              <p:grpSpPr>
                <a:xfrm>
                  <a:off x="4770691" y="485236"/>
                  <a:ext cx="31027" cy="21659"/>
                  <a:chOff x="4770691" y="485236"/>
                  <a:chExt cx="31027" cy="21659"/>
                </a:xfrm>
              </p:grpSpPr>
              <p:sp>
                <p:nvSpPr>
                  <p:cNvPr id="277" name="Google Shape;277;p27"/>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7"/>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9" name="Google Shape;279;p27"/>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7"/>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1" name="Google Shape;281;p2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7"/>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284" name="Google Shape;284;p27"/>
          <p:cNvGrpSpPr/>
          <p:nvPr/>
        </p:nvGrpSpPr>
        <p:grpSpPr>
          <a:xfrm flipH="1">
            <a:off x="-459914" y="3062410"/>
            <a:ext cx="2623643" cy="2479168"/>
            <a:chOff x="1297116" y="2697712"/>
            <a:chExt cx="847868" cy="801179"/>
          </a:xfrm>
        </p:grpSpPr>
        <p:sp>
          <p:nvSpPr>
            <p:cNvPr id="285" name="Google Shape;285;p27"/>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6" name="Google Shape;286;p27"/>
            <p:cNvGrpSpPr/>
            <p:nvPr/>
          </p:nvGrpSpPr>
          <p:grpSpPr>
            <a:xfrm>
              <a:off x="1346471" y="2738438"/>
              <a:ext cx="744121" cy="704550"/>
              <a:chOff x="1346471" y="2738438"/>
              <a:chExt cx="744121" cy="704550"/>
            </a:xfrm>
          </p:grpSpPr>
          <p:sp>
            <p:nvSpPr>
              <p:cNvPr id="287" name="Google Shape;287;p27"/>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7"/>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7"/>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7"/>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7"/>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7"/>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7"/>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7"/>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7"/>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6" name="Google Shape;296;p27"/>
              <p:cNvGrpSpPr/>
              <p:nvPr/>
            </p:nvGrpSpPr>
            <p:grpSpPr>
              <a:xfrm>
                <a:off x="1645722" y="2816940"/>
                <a:ext cx="142523" cy="69918"/>
                <a:chOff x="1645722" y="2816940"/>
                <a:chExt cx="142523" cy="69918"/>
              </a:xfrm>
            </p:grpSpPr>
            <p:sp>
              <p:nvSpPr>
                <p:cNvPr id="297" name="Google Shape;297;p27"/>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7"/>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7"/>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0" name="Google Shape;300;p27"/>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7"/>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7"/>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7"/>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7"/>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7"/>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7"/>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7"/>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7"/>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9" name="Google Shape;309;p27"/>
              <p:cNvGrpSpPr/>
              <p:nvPr/>
            </p:nvGrpSpPr>
            <p:grpSpPr>
              <a:xfrm>
                <a:off x="1346471" y="3070117"/>
                <a:ext cx="270574" cy="372860"/>
                <a:chOff x="1346471" y="3070117"/>
                <a:chExt cx="270574" cy="372860"/>
              </a:xfrm>
            </p:grpSpPr>
            <p:sp>
              <p:nvSpPr>
                <p:cNvPr id="310" name="Google Shape;310;p27"/>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7"/>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2" name="Google Shape;312;p27"/>
                <p:cNvGrpSpPr/>
                <p:nvPr/>
              </p:nvGrpSpPr>
              <p:grpSpPr>
                <a:xfrm>
                  <a:off x="1492862" y="3122305"/>
                  <a:ext cx="85616" cy="263376"/>
                  <a:chOff x="1492862" y="3122305"/>
                  <a:chExt cx="85616" cy="263376"/>
                </a:xfrm>
              </p:grpSpPr>
              <p:sp>
                <p:nvSpPr>
                  <p:cNvPr id="313" name="Google Shape;313;p27"/>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7"/>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7"/>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7"/>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7"/>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7"/>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7"/>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7"/>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1" name="Google Shape;321;p27"/>
                <p:cNvGrpSpPr/>
                <p:nvPr/>
              </p:nvGrpSpPr>
              <p:grpSpPr>
                <a:xfrm>
                  <a:off x="1384746" y="3097099"/>
                  <a:ext cx="110763" cy="115808"/>
                  <a:chOff x="1384746" y="3097099"/>
                  <a:chExt cx="110763" cy="115808"/>
                </a:xfrm>
              </p:grpSpPr>
              <p:sp>
                <p:nvSpPr>
                  <p:cNvPr id="322" name="Google Shape;322;p27"/>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7"/>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7"/>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7"/>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7"/>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7" name="Google Shape;327;p27"/>
                <p:cNvGrpSpPr/>
                <p:nvPr/>
              </p:nvGrpSpPr>
              <p:grpSpPr>
                <a:xfrm>
                  <a:off x="1381727" y="3243225"/>
                  <a:ext cx="78908" cy="103841"/>
                  <a:chOff x="1381727" y="3243225"/>
                  <a:chExt cx="78908" cy="103841"/>
                </a:xfrm>
              </p:grpSpPr>
              <p:sp>
                <p:nvSpPr>
                  <p:cNvPr id="328" name="Google Shape;328;p27"/>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7"/>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7"/>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7"/>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7"/>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33" name="Google Shape;333;p27"/>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7"/>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7"/>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7"/>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7"/>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7"/>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7"/>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7"/>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7"/>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7"/>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7"/>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7"/>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7"/>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7"/>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7"/>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7"/>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49" name="Google Shape;349;p27"/>
          <p:cNvSpPr txBox="1"/>
          <p:nvPr>
            <p:ph idx="4294967295" type="body"/>
          </p:nvPr>
        </p:nvSpPr>
        <p:spPr>
          <a:xfrm>
            <a:off x="1580025" y="929525"/>
            <a:ext cx="7478400" cy="3149400"/>
          </a:xfrm>
          <a:prstGeom prst="rect">
            <a:avLst/>
          </a:prstGeom>
        </p:spPr>
        <p:txBody>
          <a:bodyPr anchorCtr="0" anchor="ctr" bIns="91425" lIns="91425" spcFirstLastPara="1" rIns="91425" wrap="square" tIns="91425">
            <a:noAutofit/>
          </a:bodyPr>
          <a:lstStyle/>
          <a:p>
            <a:pPr indent="457200" lvl="0" marL="0" rtl="0" algn="just">
              <a:spcBef>
                <a:spcPts val="0"/>
              </a:spcBef>
              <a:spcAft>
                <a:spcPts val="0"/>
              </a:spcAft>
              <a:buNone/>
            </a:pPr>
            <a:r>
              <a:rPr lang="en" sz="1400"/>
              <a:t>Stunting is a nutritional problem that needs special treatment, especially in poor and developing countries. Literally, stunting is a condition of failure to grow in children under five caused by chronic nutritional deficiencies and the inability to meet the child's nutritional standards. </a:t>
            </a:r>
            <a:endParaRPr sz="1400"/>
          </a:p>
          <a:p>
            <a:pPr indent="457200" lvl="0" marL="0" rtl="0" algn="just">
              <a:spcBef>
                <a:spcPts val="0"/>
              </a:spcBef>
              <a:spcAft>
                <a:spcPts val="0"/>
              </a:spcAft>
              <a:buNone/>
            </a:pPr>
            <a:r>
              <a:rPr lang="en" sz="1400"/>
              <a:t>Based on research data from the Ministry of Health, before the emergence of the COVID-19 pandemic, around 6.3 million toddlers out of Indonesia's total toddler population of 23 million experienced stunting. In fact, the prevalence of stunted toddlers in Indonesia in 2019 reached 27.7%. This puts Indonesia in fourth place globally as the country with the highest cases of stunting.</a:t>
            </a:r>
            <a:endParaRPr/>
          </a:p>
        </p:txBody>
      </p:sp>
      <p:grpSp>
        <p:nvGrpSpPr>
          <p:cNvPr id="350" name="Google Shape;350;p27"/>
          <p:cNvGrpSpPr/>
          <p:nvPr/>
        </p:nvGrpSpPr>
        <p:grpSpPr>
          <a:xfrm>
            <a:off x="152394" y="208750"/>
            <a:ext cx="8839212" cy="742275"/>
            <a:chOff x="152394" y="208750"/>
            <a:chExt cx="8839212" cy="742275"/>
          </a:xfrm>
        </p:grpSpPr>
        <p:pic>
          <p:nvPicPr>
            <p:cNvPr id="351" name="Google Shape;351;p27"/>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352" name="Google Shape;352;p27"/>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grpSp>
        <p:nvGrpSpPr>
          <p:cNvPr id="353" name="Google Shape;353;p27"/>
          <p:cNvGrpSpPr/>
          <p:nvPr/>
        </p:nvGrpSpPr>
        <p:grpSpPr>
          <a:xfrm>
            <a:off x="564451" y="2026320"/>
            <a:ext cx="754207" cy="896613"/>
            <a:chOff x="7177165" y="405444"/>
            <a:chExt cx="253183" cy="300988"/>
          </a:xfrm>
        </p:grpSpPr>
        <p:sp>
          <p:nvSpPr>
            <p:cNvPr id="354" name="Google Shape;354;p2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55" name="Google Shape;355;p27"/>
            <p:cNvGrpSpPr/>
            <p:nvPr/>
          </p:nvGrpSpPr>
          <p:grpSpPr>
            <a:xfrm>
              <a:off x="7194890" y="420612"/>
              <a:ext cx="205512" cy="257207"/>
              <a:chOff x="7194890" y="420612"/>
              <a:chExt cx="205512" cy="257207"/>
            </a:xfrm>
          </p:grpSpPr>
          <p:sp>
            <p:nvSpPr>
              <p:cNvPr id="356" name="Google Shape;356;p2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2" name="Google Shape;362;p27"/>
              <p:cNvGrpSpPr/>
              <p:nvPr/>
            </p:nvGrpSpPr>
            <p:grpSpPr>
              <a:xfrm>
                <a:off x="7332552" y="511417"/>
                <a:ext cx="60514" cy="60514"/>
                <a:chOff x="7332552" y="511417"/>
                <a:chExt cx="60514" cy="60514"/>
              </a:xfrm>
            </p:grpSpPr>
            <p:sp>
              <p:nvSpPr>
                <p:cNvPr id="363" name="Google Shape;363;p2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65" name="Google Shape;365;p27"/>
              <p:cNvGrpSpPr/>
              <p:nvPr/>
            </p:nvGrpSpPr>
            <p:grpSpPr>
              <a:xfrm>
                <a:off x="7289918" y="521811"/>
                <a:ext cx="60527" cy="60527"/>
                <a:chOff x="7289918" y="521811"/>
                <a:chExt cx="60527" cy="60527"/>
              </a:xfrm>
            </p:grpSpPr>
            <p:sp>
              <p:nvSpPr>
                <p:cNvPr id="366" name="Google Shape;366;p2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68" name="Google Shape;368;p27"/>
              <p:cNvGrpSpPr/>
              <p:nvPr/>
            </p:nvGrpSpPr>
            <p:grpSpPr>
              <a:xfrm>
                <a:off x="7228447" y="473745"/>
                <a:ext cx="60527" cy="60527"/>
                <a:chOff x="7228447" y="473745"/>
                <a:chExt cx="60527" cy="60527"/>
              </a:xfrm>
            </p:grpSpPr>
            <p:sp>
              <p:nvSpPr>
                <p:cNvPr id="369" name="Google Shape;369;p2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71" name="Google Shape;371;p27"/>
              <p:cNvGrpSpPr/>
              <p:nvPr/>
            </p:nvGrpSpPr>
            <p:grpSpPr>
              <a:xfrm>
                <a:off x="7241925" y="524936"/>
                <a:ext cx="60527" cy="60527"/>
                <a:chOff x="7241925" y="524936"/>
                <a:chExt cx="60527" cy="60527"/>
              </a:xfrm>
            </p:grpSpPr>
            <p:sp>
              <p:nvSpPr>
                <p:cNvPr id="372" name="Google Shape;372;p2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74" name="Google Shape;374;p27"/>
              <p:cNvGrpSpPr/>
              <p:nvPr/>
            </p:nvGrpSpPr>
            <p:grpSpPr>
              <a:xfrm>
                <a:off x="7196496" y="553701"/>
                <a:ext cx="69912" cy="74130"/>
                <a:chOff x="7196496" y="553701"/>
                <a:chExt cx="69912" cy="74130"/>
              </a:xfrm>
            </p:grpSpPr>
            <p:sp>
              <p:nvSpPr>
                <p:cNvPr id="375" name="Google Shape;375;p2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78" name="Google Shape;378;p27"/>
              <p:cNvGrpSpPr/>
              <p:nvPr/>
            </p:nvGrpSpPr>
            <p:grpSpPr>
              <a:xfrm>
                <a:off x="7238257" y="584624"/>
                <a:ext cx="60515" cy="60515"/>
                <a:chOff x="7238257" y="584624"/>
                <a:chExt cx="60515" cy="60515"/>
              </a:xfrm>
            </p:grpSpPr>
            <p:sp>
              <p:nvSpPr>
                <p:cNvPr id="379" name="Google Shape;379;p2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1" name="Google Shape;381;p27"/>
              <p:cNvGrpSpPr/>
              <p:nvPr/>
            </p:nvGrpSpPr>
            <p:grpSpPr>
              <a:xfrm>
                <a:off x="7287420" y="577993"/>
                <a:ext cx="60515" cy="60515"/>
                <a:chOff x="7287420" y="577993"/>
                <a:chExt cx="60515" cy="60515"/>
              </a:xfrm>
            </p:grpSpPr>
            <p:sp>
              <p:nvSpPr>
                <p:cNvPr id="382" name="Google Shape;382;p2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4" name="Google Shape;384;p27"/>
              <p:cNvGrpSpPr/>
              <p:nvPr/>
            </p:nvGrpSpPr>
            <p:grpSpPr>
              <a:xfrm>
                <a:off x="7194890" y="617304"/>
                <a:ext cx="60515" cy="60515"/>
                <a:chOff x="7194890" y="617304"/>
                <a:chExt cx="60515" cy="60515"/>
              </a:xfrm>
            </p:grpSpPr>
            <p:sp>
              <p:nvSpPr>
                <p:cNvPr id="385" name="Google Shape;385;p2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7" name="Google Shape;387;p2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2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1916250" y="208750"/>
            <a:ext cx="5311500" cy="86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1A1A1A"/>
                </a:solidFill>
                <a:latin typeface="Raleway"/>
                <a:ea typeface="Raleway"/>
                <a:cs typeface="Raleway"/>
                <a:sym typeface="Raleway"/>
              </a:rPr>
              <a:t>Why should we put a caution on this stunting case?</a:t>
            </a:r>
            <a:endParaRPr sz="3600"/>
          </a:p>
        </p:txBody>
      </p:sp>
      <p:sp>
        <p:nvSpPr>
          <p:cNvPr id="395" name="Google Shape;395;p28"/>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6" name="Google Shape;396;p28"/>
          <p:cNvGrpSpPr/>
          <p:nvPr/>
        </p:nvGrpSpPr>
        <p:grpSpPr>
          <a:xfrm>
            <a:off x="152394" y="208750"/>
            <a:ext cx="8839212" cy="742275"/>
            <a:chOff x="152394" y="208750"/>
            <a:chExt cx="8839212" cy="742275"/>
          </a:xfrm>
        </p:grpSpPr>
        <p:pic>
          <p:nvPicPr>
            <p:cNvPr id="397" name="Google Shape;397;p28"/>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398" name="Google Shape;398;p28"/>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grpSp>
        <p:nvGrpSpPr>
          <p:cNvPr id="399" name="Google Shape;399;p28"/>
          <p:cNvGrpSpPr/>
          <p:nvPr/>
        </p:nvGrpSpPr>
        <p:grpSpPr>
          <a:xfrm>
            <a:off x="1231763" y="3773675"/>
            <a:ext cx="6680475" cy="1195300"/>
            <a:chOff x="523250" y="3596675"/>
            <a:chExt cx="6680475" cy="1195300"/>
          </a:xfrm>
        </p:grpSpPr>
        <p:sp>
          <p:nvSpPr>
            <p:cNvPr id="400" name="Google Shape;400;p28"/>
            <p:cNvSpPr/>
            <p:nvPr/>
          </p:nvSpPr>
          <p:spPr>
            <a:xfrm>
              <a:off x="1520825" y="3812875"/>
              <a:ext cx="5682900" cy="762900"/>
            </a:xfrm>
            <a:prstGeom prst="roundRect">
              <a:avLst>
                <a:gd fmla="val 16667" name="adj"/>
              </a:avLst>
            </a:prstGeom>
            <a:solidFill>
              <a:srgbClr val="E6AB9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600">
                <a:solidFill>
                  <a:srgbClr val="595959"/>
                </a:solidFill>
                <a:latin typeface="Lato"/>
                <a:ea typeface="Lato"/>
                <a:cs typeface="Lato"/>
                <a:sym typeface="Lato"/>
              </a:endParaRPr>
            </a:p>
            <a:p>
              <a:pPr indent="0" lvl="0" marL="0" rtl="0" algn="ctr">
                <a:lnSpc>
                  <a:spcPct val="115000"/>
                </a:lnSpc>
                <a:spcBef>
                  <a:spcPts val="1200"/>
                </a:spcBef>
                <a:spcAft>
                  <a:spcPts val="0"/>
                </a:spcAft>
                <a:buNone/>
              </a:pPr>
              <a:r>
                <a:rPr lang="en" sz="1600">
                  <a:solidFill>
                    <a:srgbClr val="595959"/>
                  </a:solidFill>
                  <a:latin typeface="Lato"/>
                  <a:ea typeface="Lato"/>
                  <a:cs typeface="Lato"/>
                  <a:sym typeface="Lato"/>
                </a:rPr>
                <a:t>Indonesia has the potential to get a bad reputation in the international world, which is correlated with stunting cases which are still high.</a:t>
              </a:r>
              <a:endParaRPr>
                <a:solidFill>
                  <a:schemeClr val="dk1"/>
                </a:solidFill>
                <a:latin typeface="Nunito"/>
                <a:ea typeface="Nunito"/>
                <a:cs typeface="Nunito"/>
                <a:sym typeface="Nunito"/>
              </a:endParaRPr>
            </a:p>
            <a:p>
              <a:pPr indent="0" lvl="0" marL="0" rtl="0" algn="ctr">
                <a:spcBef>
                  <a:spcPts val="1200"/>
                </a:spcBef>
                <a:spcAft>
                  <a:spcPts val="0"/>
                </a:spcAft>
                <a:buNone/>
              </a:pPr>
              <a:r>
                <a:t/>
              </a:r>
              <a:endParaRPr>
                <a:latin typeface="Nunito"/>
                <a:ea typeface="Nunito"/>
                <a:cs typeface="Nunito"/>
                <a:sym typeface="Nunito"/>
              </a:endParaRPr>
            </a:p>
          </p:txBody>
        </p:sp>
        <p:pic>
          <p:nvPicPr>
            <p:cNvPr id="401" name="Google Shape;401;p28"/>
            <p:cNvPicPr preferRelativeResize="0"/>
            <p:nvPr/>
          </p:nvPicPr>
          <p:blipFill>
            <a:blip r:embed="rId4">
              <a:alphaModFix/>
            </a:blip>
            <a:stretch>
              <a:fillRect/>
            </a:stretch>
          </p:blipFill>
          <p:spPr>
            <a:xfrm>
              <a:off x="523250" y="3596675"/>
              <a:ext cx="1195300" cy="1195300"/>
            </a:xfrm>
            <a:prstGeom prst="rect">
              <a:avLst/>
            </a:prstGeom>
            <a:noFill/>
            <a:ln>
              <a:noFill/>
            </a:ln>
          </p:spPr>
        </p:pic>
      </p:grpSp>
      <p:grpSp>
        <p:nvGrpSpPr>
          <p:cNvPr id="402" name="Google Shape;402;p28"/>
          <p:cNvGrpSpPr/>
          <p:nvPr/>
        </p:nvGrpSpPr>
        <p:grpSpPr>
          <a:xfrm>
            <a:off x="1231775" y="2427862"/>
            <a:ext cx="6680475" cy="1195300"/>
            <a:chOff x="1231775" y="2401375"/>
            <a:chExt cx="6680475" cy="1195300"/>
          </a:xfrm>
        </p:grpSpPr>
        <p:sp>
          <p:nvSpPr>
            <p:cNvPr id="403" name="Google Shape;403;p28"/>
            <p:cNvSpPr/>
            <p:nvPr/>
          </p:nvSpPr>
          <p:spPr>
            <a:xfrm>
              <a:off x="2225450" y="2638100"/>
              <a:ext cx="5686800" cy="762900"/>
            </a:xfrm>
            <a:prstGeom prst="roundRect">
              <a:avLst>
                <a:gd fmla="val 16667" name="adj"/>
              </a:avLst>
            </a:prstGeom>
            <a:solidFill>
              <a:srgbClr val="E6AB9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600">
                <a:solidFill>
                  <a:srgbClr val="595959"/>
                </a:solidFill>
                <a:latin typeface="Lato"/>
                <a:ea typeface="Lato"/>
                <a:cs typeface="Lato"/>
                <a:sym typeface="Lato"/>
              </a:endParaRPr>
            </a:p>
            <a:p>
              <a:pPr indent="0" lvl="0" marL="0" rtl="0" algn="ctr">
                <a:lnSpc>
                  <a:spcPct val="115000"/>
                </a:lnSpc>
                <a:spcBef>
                  <a:spcPts val="1200"/>
                </a:spcBef>
                <a:spcAft>
                  <a:spcPts val="0"/>
                </a:spcAft>
                <a:buNone/>
              </a:pPr>
              <a:r>
                <a:rPr lang="en" sz="1600">
                  <a:solidFill>
                    <a:srgbClr val="595959"/>
                  </a:solidFill>
                  <a:latin typeface="Lato"/>
                  <a:ea typeface="Lato"/>
                  <a:cs typeface="Lato"/>
                  <a:sym typeface="Lato"/>
                </a:rPr>
                <a:t>Stunting will have an impact on the country's economic progress due to inadequate human resources.</a:t>
              </a:r>
              <a:endParaRPr sz="1600">
                <a:solidFill>
                  <a:srgbClr val="595959"/>
                </a:solidFill>
                <a:latin typeface="Lato"/>
                <a:ea typeface="Lato"/>
                <a:cs typeface="Lato"/>
                <a:sym typeface="Lato"/>
              </a:endParaRPr>
            </a:p>
            <a:p>
              <a:pPr indent="0" lvl="0" marL="0" rtl="0" algn="ctr">
                <a:spcBef>
                  <a:spcPts val="1200"/>
                </a:spcBef>
                <a:spcAft>
                  <a:spcPts val="0"/>
                </a:spcAft>
                <a:buNone/>
              </a:pPr>
              <a:r>
                <a:t/>
              </a:r>
              <a:endParaRPr>
                <a:latin typeface="Nunito"/>
                <a:ea typeface="Nunito"/>
                <a:cs typeface="Nunito"/>
                <a:sym typeface="Nunito"/>
              </a:endParaRPr>
            </a:p>
          </p:txBody>
        </p:sp>
        <p:pic>
          <p:nvPicPr>
            <p:cNvPr id="404" name="Google Shape;404;p28"/>
            <p:cNvPicPr preferRelativeResize="0"/>
            <p:nvPr/>
          </p:nvPicPr>
          <p:blipFill>
            <a:blip r:embed="rId5">
              <a:alphaModFix/>
            </a:blip>
            <a:stretch>
              <a:fillRect/>
            </a:stretch>
          </p:blipFill>
          <p:spPr>
            <a:xfrm>
              <a:off x="1231775" y="2401375"/>
              <a:ext cx="1195300" cy="1195300"/>
            </a:xfrm>
            <a:prstGeom prst="rect">
              <a:avLst/>
            </a:prstGeom>
            <a:noFill/>
            <a:ln>
              <a:noFill/>
            </a:ln>
          </p:spPr>
        </p:pic>
      </p:grpSp>
      <p:grpSp>
        <p:nvGrpSpPr>
          <p:cNvPr id="405" name="Google Shape;405;p28"/>
          <p:cNvGrpSpPr/>
          <p:nvPr/>
        </p:nvGrpSpPr>
        <p:grpSpPr>
          <a:xfrm>
            <a:off x="1231800" y="1082038"/>
            <a:ext cx="6680400" cy="1195300"/>
            <a:chOff x="1231775" y="1144413"/>
            <a:chExt cx="6680400" cy="1195300"/>
          </a:xfrm>
        </p:grpSpPr>
        <p:sp>
          <p:nvSpPr>
            <p:cNvPr id="406" name="Google Shape;406;p28"/>
            <p:cNvSpPr/>
            <p:nvPr/>
          </p:nvSpPr>
          <p:spPr>
            <a:xfrm>
              <a:off x="2242175" y="1360625"/>
              <a:ext cx="5670000" cy="762900"/>
            </a:xfrm>
            <a:prstGeom prst="roundRect">
              <a:avLst>
                <a:gd fmla="val 16667" name="adj"/>
              </a:avLst>
            </a:prstGeom>
            <a:solidFill>
              <a:srgbClr val="E6AB9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600">
                <a:solidFill>
                  <a:srgbClr val="595959"/>
                </a:solidFill>
                <a:latin typeface="Lato"/>
                <a:ea typeface="Lato"/>
                <a:cs typeface="Lato"/>
                <a:sym typeface="Lato"/>
              </a:endParaRPr>
            </a:p>
            <a:p>
              <a:pPr indent="0" lvl="0" marL="0" rtl="0" algn="ctr">
                <a:lnSpc>
                  <a:spcPct val="115000"/>
                </a:lnSpc>
                <a:spcBef>
                  <a:spcPts val="1200"/>
                </a:spcBef>
                <a:spcAft>
                  <a:spcPts val="0"/>
                </a:spcAft>
                <a:buNone/>
              </a:pPr>
              <a:r>
                <a:rPr lang="en" sz="1600">
                  <a:solidFill>
                    <a:srgbClr val="595959"/>
                  </a:solidFill>
                  <a:latin typeface="Lato"/>
                  <a:ea typeface="Lato"/>
                  <a:cs typeface="Lato"/>
                  <a:sym typeface="Lato"/>
                </a:rPr>
                <a:t>If left unchecked for a long time, Indonesia will indirectly ignore human rights in terms of the welfare of its people.</a:t>
              </a:r>
              <a:endParaRPr sz="1600">
                <a:solidFill>
                  <a:srgbClr val="595959"/>
                </a:solidFill>
                <a:latin typeface="Lato"/>
                <a:ea typeface="Lato"/>
                <a:cs typeface="Lato"/>
                <a:sym typeface="Lato"/>
              </a:endParaRPr>
            </a:p>
            <a:p>
              <a:pPr indent="0" lvl="0" marL="0" rtl="0" algn="ctr">
                <a:spcBef>
                  <a:spcPts val="1200"/>
                </a:spcBef>
                <a:spcAft>
                  <a:spcPts val="0"/>
                </a:spcAft>
                <a:buNone/>
              </a:pPr>
              <a:r>
                <a:t/>
              </a:r>
              <a:endParaRPr>
                <a:latin typeface="Nunito"/>
                <a:ea typeface="Nunito"/>
                <a:cs typeface="Nunito"/>
                <a:sym typeface="Nunito"/>
              </a:endParaRPr>
            </a:p>
          </p:txBody>
        </p:sp>
        <p:pic>
          <p:nvPicPr>
            <p:cNvPr id="407" name="Google Shape;407;p28"/>
            <p:cNvPicPr preferRelativeResize="0"/>
            <p:nvPr/>
          </p:nvPicPr>
          <p:blipFill>
            <a:blip r:embed="rId6">
              <a:alphaModFix/>
            </a:blip>
            <a:stretch>
              <a:fillRect/>
            </a:stretch>
          </p:blipFill>
          <p:spPr>
            <a:xfrm>
              <a:off x="1231775" y="1144413"/>
              <a:ext cx="1195300" cy="11953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9"/>
          <p:cNvSpPr txBox="1"/>
          <p:nvPr>
            <p:ph type="title"/>
          </p:nvPr>
        </p:nvSpPr>
        <p:spPr>
          <a:xfrm>
            <a:off x="2199745" y="378325"/>
            <a:ext cx="4744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t>Existing Result</a:t>
            </a:r>
            <a:endParaRPr sz="3600"/>
          </a:p>
        </p:txBody>
      </p:sp>
      <p:sp>
        <p:nvSpPr>
          <p:cNvPr id="413" name="Google Shape;413;p29"/>
          <p:cNvSpPr txBox="1"/>
          <p:nvPr>
            <p:ph idx="1" type="subTitle"/>
          </p:nvPr>
        </p:nvSpPr>
        <p:spPr>
          <a:xfrm>
            <a:off x="737150" y="1361550"/>
            <a:ext cx="5905800" cy="31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Of course, all parties involved want to create new breakthroughs to reduce the frequency of stunting in Indonesia. Various efforts have been made to achieve this.</a:t>
            </a:r>
            <a:endParaRPr/>
          </a:p>
          <a:p>
            <a:pPr indent="0" lvl="0" marL="0" rtl="0" algn="l">
              <a:lnSpc>
                <a:spcPct val="115000"/>
              </a:lnSpc>
              <a:spcBef>
                <a:spcPts val="0"/>
              </a:spcBef>
              <a:spcAft>
                <a:spcPts val="0"/>
              </a:spcAft>
              <a:buSzPts val="1400"/>
              <a:buNone/>
            </a:pPr>
            <a:r>
              <a:rPr lang="en"/>
              <a:t>In our group, we take the initiative to differentiate through certain features:</a:t>
            </a:r>
            <a:endParaRPr/>
          </a:p>
          <a:p>
            <a:pPr indent="-317500" lvl="0" marL="457200" rtl="0" algn="l">
              <a:lnSpc>
                <a:spcPct val="115000"/>
              </a:lnSpc>
              <a:spcBef>
                <a:spcPts val="0"/>
              </a:spcBef>
              <a:spcAft>
                <a:spcPts val="0"/>
              </a:spcAft>
              <a:buSzPts val="1400"/>
              <a:buChar char="●"/>
            </a:pPr>
            <a:r>
              <a:rPr lang="en"/>
              <a:t>Food scanning feature that shows the nutritional levels contained</a:t>
            </a:r>
            <a:endParaRPr/>
          </a:p>
          <a:p>
            <a:pPr indent="-317500" lvl="0" marL="457200" rtl="0" algn="l">
              <a:lnSpc>
                <a:spcPct val="115000"/>
              </a:lnSpc>
              <a:spcBef>
                <a:spcPts val="0"/>
              </a:spcBef>
              <a:spcAft>
                <a:spcPts val="0"/>
              </a:spcAft>
              <a:buSzPts val="1400"/>
              <a:buChar char="●"/>
            </a:pPr>
            <a:r>
              <a:rPr lang="en"/>
              <a:t>Article features as a form of education for parents</a:t>
            </a:r>
            <a:endParaRPr/>
          </a:p>
          <a:p>
            <a:pPr indent="-317500" lvl="0" marL="457200" rtl="0" algn="l">
              <a:lnSpc>
                <a:spcPct val="115000"/>
              </a:lnSpc>
              <a:spcBef>
                <a:spcPts val="0"/>
              </a:spcBef>
              <a:spcAft>
                <a:spcPts val="0"/>
              </a:spcAft>
              <a:buSzPts val="1400"/>
              <a:buChar char="●"/>
            </a:pPr>
            <a:r>
              <a:rPr lang="en"/>
              <a:t>Consultation feature with nutrition experts to obtain constructive recommendations</a:t>
            </a:r>
            <a:endParaRPr/>
          </a:p>
          <a:p>
            <a:pPr indent="0" lvl="0" marL="0" rtl="0" algn="l">
              <a:lnSpc>
                <a:spcPct val="115000"/>
              </a:lnSpc>
              <a:spcBef>
                <a:spcPts val="0"/>
              </a:spcBef>
              <a:spcAft>
                <a:spcPts val="0"/>
              </a:spcAft>
              <a:buSzPts val="1400"/>
              <a:buNone/>
            </a:pPr>
            <a:r>
              <a:rPr lang="en"/>
              <a:t>Our group feels that these three points are still rarely found in other product prototypes. The hope is that the features described above will maximize the real reduction in stunting in Indonesia.</a:t>
            </a:r>
            <a:endParaRPr/>
          </a:p>
          <a:p>
            <a:pPr indent="0" lvl="0" marL="0" rtl="0" algn="l">
              <a:lnSpc>
                <a:spcPct val="115000"/>
              </a:lnSpc>
              <a:spcBef>
                <a:spcPts val="0"/>
              </a:spcBef>
              <a:spcAft>
                <a:spcPts val="0"/>
              </a:spcAft>
              <a:buSzPts val="1400"/>
              <a:buNone/>
            </a:pPr>
            <a:r>
              <a:t/>
            </a:r>
            <a:endParaRPr/>
          </a:p>
        </p:txBody>
      </p:sp>
      <p:sp>
        <p:nvSpPr>
          <p:cNvPr id="414" name="Google Shape;414;p29"/>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5" name="Google Shape;415;p29"/>
          <p:cNvGrpSpPr/>
          <p:nvPr/>
        </p:nvGrpSpPr>
        <p:grpSpPr>
          <a:xfrm flipH="1">
            <a:off x="7321580" y="3391533"/>
            <a:ext cx="1204328" cy="1492076"/>
            <a:chOff x="7786336" y="1422122"/>
            <a:chExt cx="385311" cy="477388"/>
          </a:xfrm>
        </p:grpSpPr>
        <p:sp>
          <p:nvSpPr>
            <p:cNvPr id="416" name="Google Shape;416;p29"/>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7" name="Google Shape;417;p29"/>
            <p:cNvGrpSpPr/>
            <p:nvPr/>
          </p:nvGrpSpPr>
          <p:grpSpPr>
            <a:xfrm>
              <a:off x="7809776" y="1445914"/>
              <a:ext cx="337612" cy="429672"/>
              <a:chOff x="7809776" y="1445914"/>
              <a:chExt cx="337612" cy="429672"/>
            </a:xfrm>
          </p:grpSpPr>
          <p:grpSp>
            <p:nvGrpSpPr>
              <p:cNvPr id="418" name="Google Shape;418;p29"/>
              <p:cNvGrpSpPr/>
              <p:nvPr/>
            </p:nvGrpSpPr>
            <p:grpSpPr>
              <a:xfrm>
                <a:off x="7826864" y="1445914"/>
                <a:ext cx="320524" cy="265580"/>
                <a:chOff x="7826864" y="1445914"/>
                <a:chExt cx="320524" cy="265580"/>
              </a:xfrm>
            </p:grpSpPr>
            <p:grpSp>
              <p:nvGrpSpPr>
                <p:cNvPr id="419" name="Google Shape;419;p29"/>
                <p:cNvGrpSpPr/>
                <p:nvPr/>
              </p:nvGrpSpPr>
              <p:grpSpPr>
                <a:xfrm>
                  <a:off x="7964534" y="1445914"/>
                  <a:ext cx="182854" cy="265580"/>
                  <a:chOff x="7964534" y="1445914"/>
                  <a:chExt cx="182854" cy="265580"/>
                </a:xfrm>
              </p:grpSpPr>
              <p:sp>
                <p:nvSpPr>
                  <p:cNvPr id="420" name="Google Shape;420;p29"/>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1" name="Google Shape;421;p29"/>
                  <p:cNvGrpSpPr/>
                  <p:nvPr/>
                </p:nvGrpSpPr>
                <p:grpSpPr>
                  <a:xfrm>
                    <a:off x="7997160" y="1490402"/>
                    <a:ext cx="150228" cy="131681"/>
                    <a:chOff x="7997160" y="1490402"/>
                    <a:chExt cx="150228" cy="131681"/>
                  </a:xfrm>
                </p:grpSpPr>
                <p:sp>
                  <p:nvSpPr>
                    <p:cNvPr id="422" name="Google Shape;422;p29"/>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29"/>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29"/>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29"/>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426" name="Google Shape;426;p29"/>
                <p:cNvGrpSpPr/>
                <p:nvPr/>
              </p:nvGrpSpPr>
              <p:grpSpPr>
                <a:xfrm>
                  <a:off x="7826864" y="1474645"/>
                  <a:ext cx="163049" cy="236848"/>
                  <a:chOff x="7826864" y="1474645"/>
                  <a:chExt cx="163049" cy="236848"/>
                </a:xfrm>
              </p:grpSpPr>
              <p:sp>
                <p:nvSpPr>
                  <p:cNvPr id="427" name="Google Shape;427;p29"/>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8" name="Google Shape;428;p29"/>
                  <p:cNvGrpSpPr/>
                  <p:nvPr/>
                </p:nvGrpSpPr>
                <p:grpSpPr>
                  <a:xfrm>
                    <a:off x="7826864" y="1514476"/>
                    <a:ext cx="133889" cy="117333"/>
                    <a:chOff x="7826864" y="1514476"/>
                    <a:chExt cx="133889" cy="117333"/>
                  </a:xfrm>
                </p:grpSpPr>
                <p:sp>
                  <p:nvSpPr>
                    <p:cNvPr id="429" name="Google Shape;429;p29"/>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29"/>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29"/>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29"/>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433" name="Google Shape;433;p29"/>
                <p:cNvGrpSpPr/>
                <p:nvPr/>
              </p:nvGrpSpPr>
              <p:grpSpPr>
                <a:xfrm>
                  <a:off x="7920942" y="1550097"/>
                  <a:ext cx="111279" cy="161396"/>
                  <a:chOff x="7920942" y="1550097"/>
                  <a:chExt cx="111279" cy="161396"/>
                </a:xfrm>
              </p:grpSpPr>
              <p:sp>
                <p:nvSpPr>
                  <p:cNvPr id="434" name="Google Shape;434;p29"/>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35" name="Google Shape;435;p29"/>
                  <p:cNvGrpSpPr/>
                  <p:nvPr/>
                </p:nvGrpSpPr>
                <p:grpSpPr>
                  <a:xfrm>
                    <a:off x="7941143" y="1577472"/>
                    <a:ext cx="91078" cy="79855"/>
                    <a:chOff x="7941143" y="1577472"/>
                    <a:chExt cx="91078" cy="79855"/>
                  </a:xfrm>
                </p:grpSpPr>
                <p:sp>
                  <p:nvSpPr>
                    <p:cNvPr id="436" name="Google Shape;436;p29"/>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29"/>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29"/>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29"/>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440" name="Google Shape;440;p29"/>
              <p:cNvGrpSpPr/>
              <p:nvPr/>
            </p:nvGrpSpPr>
            <p:grpSpPr>
              <a:xfrm>
                <a:off x="7809776" y="1694249"/>
                <a:ext cx="306069" cy="181337"/>
                <a:chOff x="7809776" y="1694249"/>
                <a:chExt cx="306069" cy="181337"/>
              </a:xfrm>
            </p:grpSpPr>
            <p:sp>
              <p:nvSpPr>
                <p:cNvPr id="441" name="Google Shape;441;p29"/>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29"/>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443" name="Google Shape;443;p29"/>
          <p:cNvGrpSpPr/>
          <p:nvPr/>
        </p:nvGrpSpPr>
        <p:grpSpPr>
          <a:xfrm>
            <a:off x="8135951" y="1896347"/>
            <a:ext cx="589664" cy="699213"/>
            <a:chOff x="7570887" y="957519"/>
            <a:chExt cx="197947" cy="234722"/>
          </a:xfrm>
        </p:grpSpPr>
        <p:sp>
          <p:nvSpPr>
            <p:cNvPr id="444" name="Google Shape;444;p2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5" name="Google Shape;445;p29"/>
            <p:cNvGrpSpPr/>
            <p:nvPr/>
          </p:nvGrpSpPr>
          <p:grpSpPr>
            <a:xfrm>
              <a:off x="7590853" y="979012"/>
              <a:ext cx="150287" cy="187029"/>
              <a:chOff x="7590853" y="979012"/>
              <a:chExt cx="150287" cy="187029"/>
            </a:xfrm>
          </p:grpSpPr>
          <p:sp>
            <p:nvSpPr>
              <p:cNvPr id="446" name="Google Shape;446;p2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2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2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9" name="Google Shape;449;p29"/>
              <p:cNvGrpSpPr/>
              <p:nvPr/>
            </p:nvGrpSpPr>
            <p:grpSpPr>
              <a:xfrm>
                <a:off x="7658097" y="1083325"/>
                <a:ext cx="29764" cy="24433"/>
                <a:chOff x="7658097" y="1083325"/>
                <a:chExt cx="29764" cy="24433"/>
              </a:xfrm>
            </p:grpSpPr>
            <p:sp>
              <p:nvSpPr>
                <p:cNvPr id="450" name="Google Shape;450;p2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2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2" name="Google Shape;452;p2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2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454" name="Google Shape;454;p29"/>
          <p:cNvGrpSpPr/>
          <p:nvPr/>
        </p:nvGrpSpPr>
        <p:grpSpPr>
          <a:xfrm>
            <a:off x="152394" y="208750"/>
            <a:ext cx="8839212" cy="742275"/>
            <a:chOff x="152394" y="208750"/>
            <a:chExt cx="8839212" cy="742275"/>
          </a:xfrm>
        </p:grpSpPr>
        <p:pic>
          <p:nvPicPr>
            <p:cNvPr id="455" name="Google Shape;455;p29"/>
            <p:cNvPicPr preferRelativeResize="0"/>
            <p:nvPr/>
          </p:nvPicPr>
          <p:blipFill rotWithShape="1">
            <a:blip r:embed="rId3">
              <a:alphaModFix/>
            </a:blip>
            <a:srcRect b="0" l="0" r="50089" t="0"/>
            <a:stretch/>
          </p:blipFill>
          <p:spPr>
            <a:xfrm>
              <a:off x="152394" y="208750"/>
              <a:ext cx="1615126" cy="742275"/>
            </a:xfrm>
            <a:prstGeom prst="rect">
              <a:avLst/>
            </a:prstGeom>
            <a:noFill/>
            <a:ln>
              <a:noFill/>
            </a:ln>
          </p:spPr>
        </p:pic>
        <p:pic>
          <p:nvPicPr>
            <p:cNvPr id="456" name="Google Shape;456;p29"/>
            <p:cNvPicPr preferRelativeResize="0"/>
            <p:nvPr/>
          </p:nvPicPr>
          <p:blipFill rotWithShape="1">
            <a:blip r:embed="rId3">
              <a:alphaModFix/>
            </a:blip>
            <a:srcRect b="0" l="52597" r="0" t="0"/>
            <a:stretch/>
          </p:blipFill>
          <p:spPr>
            <a:xfrm>
              <a:off x="7457631" y="208750"/>
              <a:ext cx="1533975" cy="7422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30"/>
          <p:cNvGrpSpPr/>
          <p:nvPr/>
        </p:nvGrpSpPr>
        <p:grpSpPr>
          <a:xfrm>
            <a:off x="4692823" y="1323602"/>
            <a:ext cx="3432984" cy="2496295"/>
            <a:chOff x="331763" y="414153"/>
            <a:chExt cx="6903246" cy="5019697"/>
          </a:xfrm>
        </p:grpSpPr>
        <p:sp>
          <p:nvSpPr>
            <p:cNvPr id="462" name="Google Shape;462;p3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5" name="Google Shape;465;p30"/>
          <p:cNvPicPr preferRelativeResize="0"/>
          <p:nvPr/>
        </p:nvPicPr>
        <p:blipFill rotWithShape="1">
          <a:blip r:embed="rId3">
            <a:alphaModFix/>
          </a:blip>
          <a:srcRect b="0" l="3891" r="3882" t="0"/>
          <a:stretch/>
        </p:blipFill>
        <p:spPr>
          <a:xfrm>
            <a:off x="4784760" y="1415829"/>
            <a:ext cx="3249110" cy="1981718"/>
          </a:xfrm>
          <a:prstGeom prst="rect">
            <a:avLst/>
          </a:prstGeom>
          <a:noFill/>
          <a:ln>
            <a:noFill/>
          </a:ln>
        </p:spPr>
      </p:pic>
      <p:sp>
        <p:nvSpPr>
          <p:cNvPr id="466" name="Google Shape;466;p30"/>
          <p:cNvSpPr txBox="1"/>
          <p:nvPr>
            <p:ph type="title"/>
          </p:nvPr>
        </p:nvSpPr>
        <p:spPr>
          <a:xfrm>
            <a:off x="990942" y="1102954"/>
            <a:ext cx="3379283" cy="106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4000"/>
              <a:t>NutriGenius</a:t>
            </a:r>
            <a:endParaRPr sz="4000"/>
          </a:p>
          <a:p>
            <a:pPr indent="0" lvl="0" marL="0" rtl="0" algn="l">
              <a:spcBef>
                <a:spcPts val="0"/>
              </a:spcBef>
              <a:spcAft>
                <a:spcPts val="0"/>
              </a:spcAft>
              <a:buSzPts val="3500"/>
              <a:buNone/>
            </a:pPr>
            <a:r>
              <a:rPr lang="en" sz="4000"/>
              <a:t>Aplication </a:t>
            </a:r>
            <a:endParaRPr sz="4000"/>
          </a:p>
        </p:txBody>
      </p:sp>
      <p:sp>
        <p:nvSpPr>
          <p:cNvPr id="467" name="Google Shape;467;p30"/>
          <p:cNvSpPr txBox="1"/>
          <p:nvPr>
            <p:ph idx="1" type="subTitle"/>
          </p:nvPr>
        </p:nvSpPr>
        <p:spPr>
          <a:xfrm>
            <a:off x="1018200" y="2163333"/>
            <a:ext cx="2900100" cy="18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 sz="1600"/>
              <a:t>NutriGenius is an innovative project that aims to overcome the problem of stunting in Indonesian children through a combination of technology and nutrition education.</a:t>
            </a:r>
            <a:endParaRPr sz="1600"/>
          </a:p>
          <a:p>
            <a:pPr indent="0" lvl="0" marL="0" rtl="0" algn="l">
              <a:lnSpc>
                <a:spcPct val="115000"/>
              </a:lnSpc>
              <a:spcBef>
                <a:spcPts val="0"/>
              </a:spcBef>
              <a:spcAft>
                <a:spcPts val="0"/>
              </a:spcAft>
              <a:buSzPts val="1400"/>
              <a:buNone/>
            </a:pPr>
            <a:r>
              <a:t/>
            </a:r>
            <a:endParaRPr sz="1600"/>
          </a:p>
        </p:txBody>
      </p:sp>
      <p:sp>
        <p:nvSpPr>
          <p:cNvPr id="468" name="Google Shape;468;p30"/>
          <p:cNvSpPr/>
          <p:nvPr/>
        </p:nvSpPr>
        <p:spPr>
          <a:xfrm>
            <a:off x="3918177" y="7588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69" name="Google Shape;469;p30"/>
          <p:cNvGrpSpPr/>
          <p:nvPr/>
        </p:nvGrpSpPr>
        <p:grpSpPr>
          <a:xfrm>
            <a:off x="4289716" y="2722063"/>
            <a:ext cx="893993" cy="1095911"/>
            <a:chOff x="4289716" y="2722063"/>
            <a:chExt cx="893993" cy="1095911"/>
          </a:xfrm>
        </p:grpSpPr>
        <p:grpSp>
          <p:nvGrpSpPr>
            <p:cNvPr id="470" name="Google Shape;470;p30"/>
            <p:cNvGrpSpPr/>
            <p:nvPr/>
          </p:nvGrpSpPr>
          <p:grpSpPr>
            <a:xfrm>
              <a:off x="4497163" y="2722063"/>
              <a:ext cx="686546" cy="752022"/>
              <a:chOff x="8400590" y="2145039"/>
              <a:chExt cx="266289" cy="291685"/>
            </a:xfrm>
          </p:grpSpPr>
          <p:sp>
            <p:nvSpPr>
              <p:cNvPr id="471" name="Google Shape;471;p30"/>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72" name="Google Shape;472;p30"/>
              <p:cNvGrpSpPr/>
              <p:nvPr/>
            </p:nvGrpSpPr>
            <p:grpSpPr>
              <a:xfrm>
                <a:off x="8424852" y="2162338"/>
                <a:ext cx="218554" cy="243968"/>
                <a:chOff x="8424852" y="2162338"/>
                <a:chExt cx="218554" cy="243968"/>
              </a:xfrm>
            </p:grpSpPr>
            <p:sp>
              <p:nvSpPr>
                <p:cNvPr id="473" name="Google Shape;473;p30"/>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30"/>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30"/>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30"/>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30"/>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30"/>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30"/>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30"/>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481" name="Google Shape;481;p30"/>
            <p:cNvGrpSpPr/>
            <p:nvPr/>
          </p:nvGrpSpPr>
          <p:grpSpPr>
            <a:xfrm>
              <a:off x="4289716" y="3078129"/>
              <a:ext cx="664626" cy="739845"/>
              <a:chOff x="6609515" y="784984"/>
              <a:chExt cx="257787" cy="286962"/>
            </a:xfrm>
          </p:grpSpPr>
          <p:sp>
            <p:nvSpPr>
              <p:cNvPr id="482" name="Google Shape;482;p30"/>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 name="Google Shape;483;p30"/>
              <p:cNvGrpSpPr/>
              <p:nvPr/>
            </p:nvGrpSpPr>
            <p:grpSpPr>
              <a:xfrm>
                <a:off x="6638511" y="813066"/>
                <a:ext cx="210150" cy="230802"/>
                <a:chOff x="6638511" y="813066"/>
                <a:chExt cx="210150" cy="230802"/>
              </a:xfrm>
            </p:grpSpPr>
            <p:sp>
              <p:nvSpPr>
                <p:cNvPr id="484" name="Google Shape;484;p30"/>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30"/>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30"/>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30"/>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488" name="Google Shape;488;p30"/>
          <p:cNvGrpSpPr/>
          <p:nvPr/>
        </p:nvGrpSpPr>
        <p:grpSpPr>
          <a:xfrm>
            <a:off x="288390" y="345534"/>
            <a:ext cx="610615" cy="816067"/>
            <a:chOff x="7382255" y="210400"/>
            <a:chExt cx="889590" cy="1188909"/>
          </a:xfrm>
        </p:grpSpPr>
        <p:sp>
          <p:nvSpPr>
            <p:cNvPr id="489" name="Google Shape;489;p3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90" name="Google Shape;490;p30"/>
            <p:cNvGrpSpPr/>
            <p:nvPr/>
          </p:nvGrpSpPr>
          <p:grpSpPr>
            <a:xfrm>
              <a:off x="7514246" y="356595"/>
              <a:ext cx="592493" cy="857184"/>
              <a:chOff x="8493866" y="1122612"/>
              <a:chExt cx="96298" cy="139296"/>
            </a:xfrm>
          </p:grpSpPr>
          <p:sp>
            <p:nvSpPr>
              <p:cNvPr id="491" name="Google Shape;491;p3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92" name="Google Shape;492;p30"/>
              <p:cNvGrpSpPr/>
              <p:nvPr/>
            </p:nvGrpSpPr>
            <p:grpSpPr>
              <a:xfrm>
                <a:off x="8514785" y="1196751"/>
                <a:ext cx="55223" cy="65157"/>
                <a:chOff x="8514785" y="1196751"/>
                <a:chExt cx="55223" cy="65157"/>
              </a:xfrm>
            </p:grpSpPr>
            <p:sp>
              <p:nvSpPr>
                <p:cNvPr id="493" name="Google Shape;493;p3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3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3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6" name="Google Shape;496;p3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3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3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3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500" name="Google Shape;500;p30"/>
          <p:cNvGrpSpPr/>
          <p:nvPr/>
        </p:nvGrpSpPr>
        <p:grpSpPr>
          <a:xfrm>
            <a:off x="8135939" y="4172071"/>
            <a:ext cx="589664" cy="699213"/>
            <a:chOff x="7570887" y="957519"/>
            <a:chExt cx="197947" cy="234722"/>
          </a:xfrm>
        </p:grpSpPr>
        <p:sp>
          <p:nvSpPr>
            <p:cNvPr id="501" name="Google Shape;501;p3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2" name="Google Shape;502;p30"/>
            <p:cNvGrpSpPr/>
            <p:nvPr/>
          </p:nvGrpSpPr>
          <p:grpSpPr>
            <a:xfrm>
              <a:off x="7590853" y="979012"/>
              <a:ext cx="150287" cy="187029"/>
              <a:chOff x="7590853" y="979012"/>
              <a:chExt cx="150287" cy="187029"/>
            </a:xfrm>
          </p:grpSpPr>
          <p:sp>
            <p:nvSpPr>
              <p:cNvPr id="503" name="Google Shape;503;p3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3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3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6" name="Google Shape;506;p30"/>
              <p:cNvGrpSpPr/>
              <p:nvPr/>
            </p:nvGrpSpPr>
            <p:grpSpPr>
              <a:xfrm>
                <a:off x="7658097" y="1083325"/>
                <a:ext cx="29764" cy="24433"/>
                <a:chOff x="7658097" y="1083325"/>
                <a:chExt cx="29764" cy="24433"/>
              </a:xfrm>
            </p:grpSpPr>
            <p:sp>
              <p:nvSpPr>
                <p:cNvPr id="507" name="Google Shape;507;p3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3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9" name="Google Shape;509;p3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3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1"/>
          <p:cNvSpPr/>
          <p:nvPr/>
        </p:nvSpPr>
        <p:spPr>
          <a:xfrm>
            <a:off x="1561951" y="735560"/>
            <a:ext cx="2697276" cy="367228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p31"/>
          <p:cNvPicPr preferRelativeResize="0"/>
          <p:nvPr/>
        </p:nvPicPr>
        <p:blipFill rotWithShape="1">
          <a:blip r:embed="rId3">
            <a:alphaModFix/>
          </a:blip>
          <a:srcRect b="0" l="24988" r="24993" t="0"/>
          <a:stretch/>
        </p:blipFill>
        <p:spPr>
          <a:xfrm>
            <a:off x="1654343" y="838567"/>
            <a:ext cx="2512492" cy="3347959"/>
          </a:xfrm>
          <a:prstGeom prst="rect">
            <a:avLst/>
          </a:prstGeom>
          <a:noFill/>
          <a:ln>
            <a:noFill/>
          </a:ln>
        </p:spPr>
      </p:pic>
      <p:sp>
        <p:nvSpPr>
          <p:cNvPr id="517" name="Google Shape;517;p31"/>
          <p:cNvSpPr txBox="1"/>
          <p:nvPr>
            <p:ph type="title"/>
          </p:nvPr>
        </p:nvSpPr>
        <p:spPr>
          <a:xfrm>
            <a:off x="5131814" y="900165"/>
            <a:ext cx="2847300" cy="1060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500"/>
              <a:buNone/>
            </a:pPr>
            <a:r>
              <a:rPr lang="en"/>
              <a:t>1. </a:t>
            </a:r>
            <a:r>
              <a:rPr lang="en"/>
              <a:t>Nutrition Monitoring</a:t>
            </a:r>
            <a:endParaRPr/>
          </a:p>
        </p:txBody>
      </p:sp>
      <p:sp>
        <p:nvSpPr>
          <p:cNvPr id="518" name="Google Shape;518;p31"/>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19" name="Google Shape;519;p31"/>
          <p:cNvGrpSpPr/>
          <p:nvPr/>
        </p:nvGrpSpPr>
        <p:grpSpPr>
          <a:xfrm flipH="1">
            <a:off x="763909" y="3174048"/>
            <a:ext cx="1319985" cy="1571263"/>
            <a:chOff x="4493925" y="112536"/>
            <a:chExt cx="598389" cy="712300"/>
          </a:xfrm>
        </p:grpSpPr>
        <p:sp>
          <p:nvSpPr>
            <p:cNvPr id="520" name="Google Shape;520;p31"/>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21" name="Google Shape;521;p31"/>
            <p:cNvGrpSpPr/>
            <p:nvPr/>
          </p:nvGrpSpPr>
          <p:grpSpPr>
            <a:xfrm>
              <a:off x="4544228" y="166034"/>
              <a:ext cx="497823" cy="599605"/>
              <a:chOff x="4544228" y="166034"/>
              <a:chExt cx="497823" cy="599605"/>
            </a:xfrm>
          </p:grpSpPr>
          <p:grpSp>
            <p:nvGrpSpPr>
              <p:cNvPr id="522" name="Google Shape;522;p31"/>
              <p:cNvGrpSpPr/>
              <p:nvPr/>
            </p:nvGrpSpPr>
            <p:grpSpPr>
              <a:xfrm>
                <a:off x="4544228" y="269118"/>
                <a:ext cx="327678" cy="307041"/>
                <a:chOff x="4544228" y="269118"/>
                <a:chExt cx="327678" cy="307041"/>
              </a:xfrm>
            </p:grpSpPr>
            <p:sp>
              <p:nvSpPr>
                <p:cNvPr id="523" name="Google Shape;523;p31"/>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31"/>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31"/>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31"/>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31"/>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31"/>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31"/>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31"/>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31"/>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31"/>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31"/>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31"/>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31"/>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31"/>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31"/>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31"/>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31"/>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31"/>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41" name="Google Shape;541;p31"/>
              <p:cNvGrpSpPr/>
              <p:nvPr/>
            </p:nvGrpSpPr>
            <p:grpSpPr>
              <a:xfrm>
                <a:off x="4708566" y="243858"/>
                <a:ext cx="175377" cy="316374"/>
                <a:chOff x="4708566" y="243858"/>
                <a:chExt cx="175377" cy="316374"/>
              </a:xfrm>
            </p:grpSpPr>
            <p:sp>
              <p:nvSpPr>
                <p:cNvPr id="542" name="Google Shape;542;p31"/>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31"/>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31"/>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31"/>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46" name="Google Shape;546;p31"/>
              <p:cNvGrpSpPr/>
              <p:nvPr/>
            </p:nvGrpSpPr>
            <p:grpSpPr>
              <a:xfrm>
                <a:off x="4838842" y="166034"/>
                <a:ext cx="203209" cy="520204"/>
                <a:chOff x="4838842" y="166034"/>
                <a:chExt cx="203209" cy="520204"/>
              </a:xfrm>
            </p:grpSpPr>
            <p:sp>
              <p:nvSpPr>
                <p:cNvPr id="547" name="Google Shape;547;p31"/>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31"/>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3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3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31"/>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31"/>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31"/>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31"/>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5" name="Google Shape;555;p31"/>
              <p:cNvGrpSpPr/>
              <p:nvPr/>
            </p:nvGrpSpPr>
            <p:grpSpPr>
              <a:xfrm>
                <a:off x="4570335" y="373653"/>
                <a:ext cx="215863" cy="271964"/>
                <a:chOff x="4570335" y="373653"/>
                <a:chExt cx="215863" cy="271964"/>
              </a:xfrm>
            </p:grpSpPr>
            <p:sp>
              <p:nvSpPr>
                <p:cNvPr id="556" name="Google Shape;556;p31"/>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31"/>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31"/>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31"/>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31"/>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61" name="Google Shape;561;p31"/>
              <p:cNvGrpSpPr/>
              <p:nvPr/>
            </p:nvGrpSpPr>
            <p:grpSpPr>
              <a:xfrm>
                <a:off x="4711765" y="376367"/>
                <a:ext cx="148880" cy="180608"/>
                <a:chOff x="4711765" y="376367"/>
                <a:chExt cx="148880" cy="180608"/>
              </a:xfrm>
            </p:grpSpPr>
            <p:sp>
              <p:nvSpPr>
                <p:cNvPr id="562" name="Google Shape;562;p31"/>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31"/>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64" name="Google Shape;564;p31"/>
                <p:cNvGrpSpPr/>
                <p:nvPr/>
              </p:nvGrpSpPr>
              <p:grpSpPr>
                <a:xfrm>
                  <a:off x="4770691" y="485236"/>
                  <a:ext cx="31027" cy="21659"/>
                  <a:chOff x="4770691" y="485236"/>
                  <a:chExt cx="31027" cy="21659"/>
                </a:xfrm>
              </p:grpSpPr>
              <p:sp>
                <p:nvSpPr>
                  <p:cNvPr id="565" name="Google Shape;565;p31"/>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31"/>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67" name="Google Shape;567;p31"/>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31"/>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69" name="Google Shape;569;p3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3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31"/>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572" name="Google Shape;572;p31"/>
          <p:cNvGrpSpPr/>
          <p:nvPr/>
        </p:nvGrpSpPr>
        <p:grpSpPr>
          <a:xfrm>
            <a:off x="7979114" y="182071"/>
            <a:ext cx="903299" cy="1031751"/>
            <a:chOff x="7979114" y="182071"/>
            <a:chExt cx="903299" cy="1031751"/>
          </a:xfrm>
        </p:grpSpPr>
        <p:grpSp>
          <p:nvGrpSpPr>
            <p:cNvPr id="573" name="Google Shape;573;p31"/>
            <p:cNvGrpSpPr/>
            <p:nvPr/>
          </p:nvGrpSpPr>
          <p:grpSpPr>
            <a:xfrm flipH="1">
              <a:off x="8172348" y="182072"/>
              <a:ext cx="710065" cy="1031750"/>
              <a:chOff x="7929864" y="1803297"/>
              <a:chExt cx="818424" cy="1189064"/>
            </a:xfrm>
          </p:grpSpPr>
          <p:sp>
            <p:nvSpPr>
              <p:cNvPr id="574" name="Google Shape;574;p31"/>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5" name="Google Shape;575;p31"/>
              <p:cNvGrpSpPr/>
              <p:nvPr/>
            </p:nvGrpSpPr>
            <p:grpSpPr>
              <a:xfrm>
                <a:off x="8034260" y="1943225"/>
                <a:ext cx="610587" cy="909422"/>
                <a:chOff x="8034260" y="1943225"/>
                <a:chExt cx="610587" cy="909422"/>
              </a:xfrm>
            </p:grpSpPr>
            <p:sp>
              <p:nvSpPr>
                <p:cNvPr id="576" name="Google Shape;576;p31"/>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7" name="Google Shape;577;p31"/>
                <p:cNvGrpSpPr/>
                <p:nvPr/>
              </p:nvGrpSpPr>
              <p:grpSpPr>
                <a:xfrm>
                  <a:off x="8105861" y="2060036"/>
                  <a:ext cx="462927" cy="775862"/>
                  <a:chOff x="8105861" y="2060036"/>
                  <a:chExt cx="462927" cy="775862"/>
                </a:xfrm>
              </p:grpSpPr>
              <p:sp>
                <p:nvSpPr>
                  <p:cNvPr id="578" name="Google Shape;578;p31"/>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31"/>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31"/>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31"/>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31"/>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31"/>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31"/>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31"/>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31"/>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587" name="Google Shape;587;p31"/>
            <p:cNvGrpSpPr/>
            <p:nvPr/>
          </p:nvGrpSpPr>
          <p:grpSpPr>
            <a:xfrm>
              <a:off x="7979114" y="182071"/>
              <a:ext cx="589664" cy="699213"/>
              <a:chOff x="7570887" y="957519"/>
              <a:chExt cx="197947" cy="234722"/>
            </a:xfrm>
          </p:grpSpPr>
          <p:sp>
            <p:nvSpPr>
              <p:cNvPr id="588" name="Google Shape;588;p31"/>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89" name="Google Shape;589;p31"/>
              <p:cNvGrpSpPr/>
              <p:nvPr/>
            </p:nvGrpSpPr>
            <p:grpSpPr>
              <a:xfrm>
                <a:off x="7590853" y="979012"/>
                <a:ext cx="150287" cy="187029"/>
                <a:chOff x="7590853" y="979012"/>
                <a:chExt cx="150287" cy="187029"/>
              </a:xfrm>
            </p:grpSpPr>
            <p:sp>
              <p:nvSpPr>
                <p:cNvPr id="590" name="Google Shape;590;p31"/>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31"/>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31"/>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93" name="Google Shape;593;p31"/>
                <p:cNvGrpSpPr/>
                <p:nvPr/>
              </p:nvGrpSpPr>
              <p:grpSpPr>
                <a:xfrm>
                  <a:off x="7658097" y="1083325"/>
                  <a:ext cx="29764" cy="24433"/>
                  <a:chOff x="7658097" y="1083325"/>
                  <a:chExt cx="29764" cy="24433"/>
                </a:xfrm>
              </p:grpSpPr>
              <p:sp>
                <p:nvSpPr>
                  <p:cNvPr id="594" name="Google Shape;594;p31"/>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31"/>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96" name="Google Shape;596;p31"/>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31"/>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
        <p:nvSpPr>
          <p:cNvPr id="598" name="Google Shape;598;p31"/>
          <p:cNvSpPr txBox="1"/>
          <p:nvPr/>
        </p:nvSpPr>
        <p:spPr>
          <a:xfrm>
            <a:off x="5210650" y="1960988"/>
            <a:ext cx="2847300" cy="2536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400"/>
              <a:buFont typeface="Nunito"/>
              <a:buNone/>
            </a:pPr>
            <a:r>
              <a:rPr lang="en">
                <a:solidFill>
                  <a:schemeClr val="dk1"/>
                </a:solidFill>
                <a:latin typeface="Nunito"/>
                <a:ea typeface="Nunito"/>
                <a:cs typeface="Nunito"/>
                <a:sym typeface="Nunito"/>
              </a:rPr>
              <a:t>provides a regular monitoring feature regarding children's nutritional status. Parents or caregivers can enter data such as the child's age, weight, height, and nutritional condition. This application will provide visual reports that are easy to understand, such as a graph of a child's growth over 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2"/>
          <p:cNvSpPr txBox="1"/>
          <p:nvPr>
            <p:ph type="title"/>
          </p:nvPr>
        </p:nvSpPr>
        <p:spPr>
          <a:xfrm>
            <a:off x="168575" y="884725"/>
            <a:ext cx="3768000" cy="106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2800"/>
              <a:t>2. </a:t>
            </a:r>
            <a:r>
              <a:rPr lang="en" sz="2800"/>
              <a:t>Recommendations feature</a:t>
            </a:r>
            <a:endParaRPr sz="2800"/>
          </a:p>
        </p:txBody>
      </p:sp>
      <p:sp>
        <p:nvSpPr>
          <p:cNvPr id="604" name="Google Shape;604;p32"/>
          <p:cNvSpPr txBox="1"/>
          <p:nvPr>
            <p:ph idx="1" type="subTitle"/>
          </p:nvPr>
        </p:nvSpPr>
        <p:spPr>
          <a:xfrm>
            <a:off x="1073575" y="1878856"/>
            <a:ext cx="2682900" cy="235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provides recommendations for balanced menus and nutritious food recipes according to the nutritional status data entered. Users can also obtain information regarding the urgency of certain nutritional intake for children's optimal growth.</a:t>
            </a:r>
            <a:endParaRPr/>
          </a:p>
        </p:txBody>
      </p:sp>
      <p:sp>
        <p:nvSpPr>
          <p:cNvPr id="605" name="Google Shape;605;p32"/>
          <p:cNvSpPr/>
          <p:nvPr/>
        </p:nvSpPr>
        <p:spPr>
          <a:xfrm>
            <a:off x="51953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 name="Google Shape;606;p32"/>
          <p:cNvGrpSpPr/>
          <p:nvPr/>
        </p:nvGrpSpPr>
        <p:grpSpPr>
          <a:xfrm>
            <a:off x="5110201" y="709411"/>
            <a:ext cx="1834973" cy="3724678"/>
            <a:chOff x="5186401" y="494525"/>
            <a:chExt cx="1834973" cy="3724678"/>
          </a:xfrm>
        </p:grpSpPr>
        <p:sp>
          <p:nvSpPr>
            <p:cNvPr id="607" name="Google Shape;607;p32"/>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9" name="Google Shape;609;p32"/>
          <p:cNvPicPr preferRelativeResize="0"/>
          <p:nvPr/>
        </p:nvPicPr>
        <p:blipFill rotWithShape="1">
          <a:blip r:embed="rId3">
            <a:alphaModFix/>
          </a:blip>
          <a:srcRect b="0" l="25604" r="39463" t="0"/>
          <a:stretch/>
        </p:blipFill>
        <p:spPr>
          <a:xfrm>
            <a:off x="5195388" y="815735"/>
            <a:ext cx="1664599" cy="3176198"/>
          </a:xfrm>
          <a:prstGeom prst="rect">
            <a:avLst/>
          </a:prstGeom>
          <a:noFill/>
          <a:ln>
            <a:noFill/>
          </a:ln>
        </p:spPr>
      </p:pic>
      <p:sp>
        <p:nvSpPr>
          <p:cNvPr id="610" name="Google Shape;610;p32"/>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1" name="Google Shape;611;p32"/>
          <p:cNvGrpSpPr/>
          <p:nvPr/>
        </p:nvGrpSpPr>
        <p:grpSpPr>
          <a:xfrm rot="-306717">
            <a:off x="6648681" y="2945324"/>
            <a:ext cx="1204340" cy="1492092"/>
            <a:chOff x="7786336" y="1422122"/>
            <a:chExt cx="385311" cy="477388"/>
          </a:xfrm>
        </p:grpSpPr>
        <p:sp>
          <p:nvSpPr>
            <p:cNvPr id="612" name="Google Shape;612;p32"/>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3" name="Google Shape;613;p32"/>
            <p:cNvGrpSpPr/>
            <p:nvPr/>
          </p:nvGrpSpPr>
          <p:grpSpPr>
            <a:xfrm>
              <a:off x="7809776" y="1445914"/>
              <a:ext cx="337612" cy="429672"/>
              <a:chOff x="7809776" y="1445914"/>
              <a:chExt cx="337612" cy="429672"/>
            </a:xfrm>
          </p:grpSpPr>
          <p:grpSp>
            <p:nvGrpSpPr>
              <p:cNvPr id="614" name="Google Shape;614;p32"/>
              <p:cNvGrpSpPr/>
              <p:nvPr/>
            </p:nvGrpSpPr>
            <p:grpSpPr>
              <a:xfrm>
                <a:off x="7826864" y="1445914"/>
                <a:ext cx="320524" cy="265580"/>
                <a:chOff x="7826864" y="1445914"/>
                <a:chExt cx="320524" cy="265580"/>
              </a:xfrm>
            </p:grpSpPr>
            <p:grpSp>
              <p:nvGrpSpPr>
                <p:cNvPr id="615" name="Google Shape;615;p32"/>
                <p:cNvGrpSpPr/>
                <p:nvPr/>
              </p:nvGrpSpPr>
              <p:grpSpPr>
                <a:xfrm>
                  <a:off x="7964534" y="1445914"/>
                  <a:ext cx="182854" cy="265580"/>
                  <a:chOff x="7964534" y="1445914"/>
                  <a:chExt cx="182854" cy="265580"/>
                </a:xfrm>
              </p:grpSpPr>
              <p:sp>
                <p:nvSpPr>
                  <p:cNvPr id="616" name="Google Shape;616;p32"/>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7" name="Google Shape;617;p32"/>
                  <p:cNvGrpSpPr/>
                  <p:nvPr/>
                </p:nvGrpSpPr>
                <p:grpSpPr>
                  <a:xfrm>
                    <a:off x="7997160" y="1490402"/>
                    <a:ext cx="150228" cy="131681"/>
                    <a:chOff x="7997160" y="1490402"/>
                    <a:chExt cx="150228" cy="131681"/>
                  </a:xfrm>
                </p:grpSpPr>
                <p:sp>
                  <p:nvSpPr>
                    <p:cNvPr id="618" name="Google Shape;618;p32"/>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32"/>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32"/>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32"/>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22" name="Google Shape;622;p32"/>
                <p:cNvGrpSpPr/>
                <p:nvPr/>
              </p:nvGrpSpPr>
              <p:grpSpPr>
                <a:xfrm>
                  <a:off x="7826864" y="1474645"/>
                  <a:ext cx="163049" cy="236848"/>
                  <a:chOff x="7826864" y="1474645"/>
                  <a:chExt cx="163049" cy="236848"/>
                </a:xfrm>
              </p:grpSpPr>
              <p:sp>
                <p:nvSpPr>
                  <p:cNvPr id="623" name="Google Shape;623;p32"/>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24" name="Google Shape;624;p32"/>
                  <p:cNvGrpSpPr/>
                  <p:nvPr/>
                </p:nvGrpSpPr>
                <p:grpSpPr>
                  <a:xfrm>
                    <a:off x="7826864" y="1514476"/>
                    <a:ext cx="133889" cy="117333"/>
                    <a:chOff x="7826864" y="1514476"/>
                    <a:chExt cx="133889" cy="117333"/>
                  </a:xfrm>
                </p:grpSpPr>
                <p:sp>
                  <p:nvSpPr>
                    <p:cNvPr id="625" name="Google Shape;625;p32"/>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32"/>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32"/>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32"/>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29" name="Google Shape;629;p32"/>
                <p:cNvGrpSpPr/>
                <p:nvPr/>
              </p:nvGrpSpPr>
              <p:grpSpPr>
                <a:xfrm>
                  <a:off x="7920942" y="1550097"/>
                  <a:ext cx="111279" cy="161396"/>
                  <a:chOff x="7920942" y="1550097"/>
                  <a:chExt cx="111279" cy="161396"/>
                </a:xfrm>
              </p:grpSpPr>
              <p:sp>
                <p:nvSpPr>
                  <p:cNvPr id="630" name="Google Shape;630;p32"/>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31" name="Google Shape;631;p32"/>
                  <p:cNvGrpSpPr/>
                  <p:nvPr/>
                </p:nvGrpSpPr>
                <p:grpSpPr>
                  <a:xfrm>
                    <a:off x="7941143" y="1577472"/>
                    <a:ext cx="91078" cy="79855"/>
                    <a:chOff x="7941143" y="1577472"/>
                    <a:chExt cx="91078" cy="79855"/>
                  </a:xfrm>
                </p:grpSpPr>
                <p:sp>
                  <p:nvSpPr>
                    <p:cNvPr id="632" name="Google Shape;632;p32"/>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32"/>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32"/>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32"/>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636" name="Google Shape;636;p32"/>
              <p:cNvGrpSpPr/>
              <p:nvPr/>
            </p:nvGrpSpPr>
            <p:grpSpPr>
              <a:xfrm>
                <a:off x="7809776" y="1694249"/>
                <a:ext cx="306069" cy="181337"/>
                <a:chOff x="7809776" y="1694249"/>
                <a:chExt cx="306069" cy="181337"/>
              </a:xfrm>
            </p:grpSpPr>
            <p:sp>
              <p:nvSpPr>
                <p:cNvPr id="637" name="Google Shape;637;p32"/>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32"/>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639" name="Google Shape;639;p32"/>
          <p:cNvGrpSpPr/>
          <p:nvPr/>
        </p:nvGrpSpPr>
        <p:grpSpPr>
          <a:xfrm>
            <a:off x="4564418" y="1114915"/>
            <a:ext cx="754207" cy="896613"/>
            <a:chOff x="7177165" y="405444"/>
            <a:chExt cx="253183" cy="300988"/>
          </a:xfrm>
        </p:grpSpPr>
        <p:sp>
          <p:nvSpPr>
            <p:cNvPr id="640" name="Google Shape;640;p3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41" name="Google Shape;641;p32"/>
            <p:cNvGrpSpPr/>
            <p:nvPr/>
          </p:nvGrpSpPr>
          <p:grpSpPr>
            <a:xfrm>
              <a:off x="7194890" y="420612"/>
              <a:ext cx="205512" cy="257207"/>
              <a:chOff x="7194890" y="420612"/>
              <a:chExt cx="205512" cy="257207"/>
            </a:xfrm>
          </p:grpSpPr>
          <p:sp>
            <p:nvSpPr>
              <p:cNvPr id="642" name="Google Shape;642;p3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3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3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3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3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3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48" name="Google Shape;648;p32"/>
              <p:cNvGrpSpPr/>
              <p:nvPr/>
            </p:nvGrpSpPr>
            <p:grpSpPr>
              <a:xfrm>
                <a:off x="7332552" y="511417"/>
                <a:ext cx="60514" cy="60514"/>
                <a:chOff x="7332552" y="511417"/>
                <a:chExt cx="60514" cy="60514"/>
              </a:xfrm>
            </p:grpSpPr>
            <p:sp>
              <p:nvSpPr>
                <p:cNvPr id="649" name="Google Shape;649;p3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3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1" name="Google Shape;651;p32"/>
              <p:cNvGrpSpPr/>
              <p:nvPr/>
            </p:nvGrpSpPr>
            <p:grpSpPr>
              <a:xfrm>
                <a:off x="7289918" y="521811"/>
                <a:ext cx="60527" cy="60527"/>
                <a:chOff x="7289918" y="521811"/>
                <a:chExt cx="60527" cy="60527"/>
              </a:xfrm>
            </p:grpSpPr>
            <p:sp>
              <p:nvSpPr>
                <p:cNvPr id="652" name="Google Shape;652;p3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3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4" name="Google Shape;654;p32"/>
              <p:cNvGrpSpPr/>
              <p:nvPr/>
            </p:nvGrpSpPr>
            <p:grpSpPr>
              <a:xfrm>
                <a:off x="7228447" y="473745"/>
                <a:ext cx="60527" cy="60527"/>
                <a:chOff x="7228447" y="473745"/>
                <a:chExt cx="60527" cy="60527"/>
              </a:xfrm>
            </p:grpSpPr>
            <p:sp>
              <p:nvSpPr>
                <p:cNvPr id="655" name="Google Shape;655;p3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3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7" name="Google Shape;657;p32"/>
              <p:cNvGrpSpPr/>
              <p:nvPr/>
            </p:nvGrpSpPr>
            <p:grpSpPr>
              <a:xfrm>
                <a:off x="7241925" y="524936"/>
                <a:ext cx="60527" cy="60527"/>
                <a:chOff x="7241925" y="524936"/>
                <a:chExt cx="60527" cy="60527"/>
              </a:xfrm>
            </p:grpSpPr>
            <p:sp>
              <p:nvSpPr>
                <p:cNvPr id="658" name="Google Shape;658;p3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3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60" name="Google Shape;660;p32"/>
              <p:cNvGrpSpPr/>
              <p:nvPr/>
            </p:nvGrpSpPr>
            <p:grpSpPr>
              <a:xfrm>
                <a:off x="7196496" y="553701"/>
                <a:ext cx="69912" cy="74130"/>
                <a:chOff x="7196496" y="553701"/>
                <a:chExt cx="69912" cy="74130"/>
              </a:xfrm>
            </p:grpSpPr>
            <p:sp>
              <p:nvSpPr>
                <p:cNvPr id="661" name="Google Shape;661;p3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3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3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64" name="Google Shape;664;p32"/>
              <p:cNvGrpSpPr/>
              <p:nvPr/>
            </p:nvGrpSpPr>
            <p:grpSpPr>
              <a:xfrm>
                <a:off x="7238257" y="584624"/>
                <a:ext cx="60515" cy="60515"/>
                <a:chOff x="7238257" y="584624"/>
                <a:chExt cx="60515" cy="60515"/>
              </a:xfrm>
            </p:grpSpPr>
            <p:sp>
              <p:nvSpPr>
                <p:cNvPr id="665" name="Google Shape;665;p3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3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67" name="Google Shape;667;p32"/>
              <p:cNvGrpSpPr/>
              <p:nvPr/>
            </p:nvGrpSpPr>
            <p:grpSpPr>
              <a:xfrm>
                <a:off x="7287420" y="577993"/>
                <a:ext cx="60515" cy="60515"/>
                <a:chOff x="7287420" y="577993"/>
                <a:chExt cx="60515" cy="60515"/>
              </a:xfrm>
            </p:grpSpPr>
            <p:sp>
              <p:nvSpPr>
                <p:cNvPr id="668" name="Google Shape;668;p3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3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70" name="Google Shape;670;p32"/>
              <p:cNvGrpSpPr/>
              <p:nvPr/>
            </p:nvGrpSpPr>
            <p:grpSpPr>
              <a:xfrm>
                <a:off x="7194890" y="617304"/>
                <a:ext cx="60515" cy="60515"/>
                <a:chOff x="7194890" y="617304"/>
                <a:chExt cx="60515" cy="60515"/>
              </a:xfrm>
            </p:grpSpPr>
            <p:sp>
              <p:nvSpPr>
                <p:cNvPr id="671" name="Google Shape;671;p3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3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3" name="Google Shape;673;p3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3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3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grpSp>
        <p:nvGrpSpPr>
          <p:cNvPr id="680" name="Google Shape;680;p33"/>
          <p:cNvGrpSpPr/>
          <p:nvPr/>
        </p:nvGrpSpPr>
        <p:grpSpPr>
          <a:xfrm>
            <a:off x="691946" y="1335681"/>
            <a:ext cx="3432984" cy="2496295"/>
            <a:chOff x="331763" y="414153"/>
            <a:chExt cx="6903246" cy="5019697"/>
          </a:xfrm>
        </p:grpSpPr>
        <p:sp>
          <p:nvSpPr>
            <p:cNvPr id="681" name="Google Shape;681;p33"/>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3"/>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3"/>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4" name="Google Shape;684;p33"/>
          <p:cNvSpPr txBox="1"/>
          <p:nvPr>
            <p:ph type="title"/>
          </p:nvPr>
        </p:nvSpPr>
        <p:spPr>
          <a:xfrm>
            <a:off x="2690426" y="766901"/>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3. </a:t>
            </a:r>
            <a:r>
              <a:rPr lang="en"/>
              <a:t>Nutrition Education</a:t>
            </a:r>
            <a:endParaRPr/>
          </a:p>
        </p:txBody>
      </p:sp>
      <p:sp>
        <p:nvSpPr>
          <p:cNvPr id="685" name="Google Shape;685;p33"/>
          <p:cNvSpPr txBox="1"/>
          <p:nvPr/>
        </p:nvSpPr>
        <p:spPr>
          <a:xfrm>
            <a:off x="5562750" y="1676384"/>
            <a:ext cx="2847300" cy="2244600"/>
          </a:xfrm>
          <a:prstGeom prst="rect">
            <a:avLst/>
          </a:prstGeom>
          <a:noFill/>
          <a:ln>
            <a:noFill/>
          </a:ln>
        </p:spPr>
        <p:txBody>
          <a:bodyPr anchorCtr="0" anchor="t" bIns="91425" lIns="91425" spcFirstLastPara="1" rIns="91425" wrap="square" tIns="91425">
            <a:noAutofit/>
          </a:bodyPr>
          <a:lstStyle/>
          <a:p>
            <a:pPr indent="-317500" lvl="0" marL="457200" marR="0" rtl="0" algn="r">
              <a:lnSpc>
                <a:spcPct val="107000"/>
              </a:lnSpc>
              <a:spcBef>
                <a:spcPts val="0"/>
              </a:spcBef>
              <a:spcAft>
                <a:spcPts val="800"/>
              </a:spcAft>
              <a:buClr>
                <a:schemeClr val="dk1"/>
              </a:buClr>
              <a:buSzPts val="1400"/>
              <a:buFont typeface="Nunito"/>
              <a:buNone/>
            </a:pPr>
            <a:r>
              <a:rPr lang="en" sz="1800">
                <a:solidFill>
                  <a:schemeClr val="dk1"/>
                </a:solidFill>
                <a:latin typeface="Calibri"/>
                <a:ea typeface="Calibri"/>
                <a:cs typeface="Calibri"/>
                <a:sym typeface="Calibri"/>
              </a:rPr>
              <a:t>provides health articles and educational information about nutrition to help inspire parents to understand their children's nutritional needs.</a:t>
            </a:r>
            <a:endParaRPr/>
          </a:p>
        </p:txBody>
      </p:sp>
      <p:grpSp>
        <p:nvGrpSpPr>
          <p:cNvPr id="686" name="Google Shape;686;p33"/>
          <p:cNvGrpSpPr/>
          <p:nvPr/>
        </p:nvGrpSpPr>
        <p:grpSpPr>
          <a:xfrm>
            <a:off x="3120390" y="2781042"/>
            <a:ext cx="2613109" cy="2313665"/>
            <a:chOff x="3087436" y="4217562"/>
            <a:chExt cx="2028636" cy="1823226"/>
          </a:xfrm>
        </p:grpSpPr>
        <p:sp>
          <p:nvSpPr>
            <p:cNvPr id="687" name="Google Shape;687;p33"/>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88" name="Google Shape;688;p33"/>
            <p:cNvGrpSpPr/>
            <p:nvPr/>
          </p:nvGrpSpPr>
          <p:grpSpPr>
            <a:xfrm>
              <a:off x="3131753" y="4240745"/>
              <a:ext cx="1980845" cy="1775498"/>
              <a:chOff x="3131753" y="4240745"/>
              <a:chExt cx="1980845" cy="1775498"/>
            </a:xfrm>
          </p:grpSpPr>
          <p:grpSp>
            <p:nvGrpSpPr>
              <p:cNvPr id="689" name="Google Shape;689;p33"/>
              <p:cNvGrpSpPr/>
              <p:nvPr/>
            </p:nvGrpSpPr>
            <p:grpSpPr>
              <a:xfrm>
                <a:off x="3131753" y="4752010"/>
                <a:ext cx="370825" cy="258766"/>
                <a:chOff x="3131753" y="4752010"/>
                <a:chExt cx="370825" cy="258766"/>
              </a:xfrm>
            </p:grpSpPr>
            <p:sp>
              <p:nvSpPr>
                <p:cNvPr id="690" name="Google Shape;690;p33"/>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33"/>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33"/>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33"/>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33"/>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95" name="Google Shape;695;p33"/>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33"/>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33"/>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33"/>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33"/>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33"/>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33"/>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33"/>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33"/>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33"/>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33"/>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33"/>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33"/>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33"/>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33"/>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10" name="Google Shape;710;p33"/>
              <p:cNvGrpSpPr/>
              <p:nvPr/>
            </p:nvGrpSpPr>
            <p:grpSpPr>
              <a:xfrm>
                <a:off x="4818432" y="4240745"/>
                <a:ext cx="232336" cy="341280"/>
                <a:chOff x="4818432" y="4240745"/>
                <a:chExt cx="232336" cy="341280"/>
              </a:xfrm>
            </p:grpSpPr>
            <p:sp>
              <p:nvSpPr>
                <p:cNvPr id="711" name="Google Shape;711;p33"/>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33"/>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33"/>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33"/>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33"/>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16" name="Google Shape;716;p33"/>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33"/>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33"/>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33"/>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33"/>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33"/>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33"/>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33"/>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33"/>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33"/>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33"/>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pic>
        <p:nvPicPr>
          <p:cNvPr id="727" name="Google Shape;727;p33"/>
          <p:cNvPicPr preferRelativeResize="0"/>
          <p:nvPr/>
        </p:nvPicPr>
        <p:blipFill rotWithShape="1">
          <a:blip r:embed="rId3">
            <a:alphaModFix/>
          </a:blip>
          <a:srcRect b="0" l="0" r="0" t="0"/>
          <a:stretch/>
        </p:blipFill>
        <p:spPr>
          <a:xfrm>
            <a:off x="848976" y="1376332"/>
            <a:ext cx="3141661" cy="2095463"/>
          </a:xfrm>
          <a:prstGeom prst="rect">
            <a:avLst/>
          </a:prstGeom>
          <a:noFill/>
          <a:ln>
            <a:noFill/>
          </a:ln>
        </p:spPr>
      </p:pic>
      <p:grpSp>
        <p:nvGrpSpPr>
          <p:cNvPr id="728" name="Google Shape;728;p33"/>
          <p:cNvGrpSpPr/>
          <p:nvPr/>
        </p:nvGrpSpPr>
        <p:grpSpPr>
          <a:xfrm flipH="1">
            <a:off x="809325" y="1110848"/>
            <a:ext cx="499422" cy="662123"/>
            <a:chOff x="5842915" y="2452969"/>
            <a:chExt cx="273687" cy="365919"/>
          </a:xfrm>
        </p:grpSpPr>
        <p:sp>
          <p:nvSpPr>
            <p:cNvPr id="729" name="Google Shape;729;p33"/>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0" name="Google Shape;730;p33"/>
            <p:cNvGrpSpPr/>
            <p:nvPr/>
          </p:nvGrpSpPr>
          <p:grpSpPr>
            <a:xfrm>
              <a:off x="5872488" y="2483168"/>
              <a:ext cx="225985" cy="307482"/>
              <a:chOff x="5872488" y="2483168"/>
              <a:chExt cx="225985" cy="307482"/>
            </a:xfrm>
          </p:grpSpPr>
          <p:grpSp>
            <p:nvGrpSpPr>
              <p:cNvPr id="731" name="Google Shape;731;p33"/>
              <p:cNvGrpSpPr/>
              <p:nvPr/>
            </p:nvGrpSpPr>
            <p:grpSpPr>
              <a:xfrm>
                <a:off x="5992547" y="2637354"/>
                <a:ext cx="105926" cy="94950"/>
                <a:chOff x="5992547" y="2637354"/>
                <a:chExt cx="105926" cy="94950"/>
              </a:xfrm>
            </p:grpSpPr>
            <p:sp>
              <p:nvSpPr>
                <p:cNvPr id="732" name="Google Shape;732;p33"/>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33"/>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34" name="Google Shape;734;p33"/>
              <p:cNvGrpSpPr/>
              <p:nvPr/>
            </p:nvGrpSpPr>
            <p:grpSpPr>
              <a:xfrm>
                <a:off x="5908056" y="2695700"/>
                <a:ext cx="105926" cy="94950"/>
                <a:chOff x="5908056" y="2695700"/>
                <a:chExt cx="105926" cy="94950"/>
              </a:xfrm>
            </p:grpSpPr>
            <p:sp>
              <p:nvSpPr>
                <p:cNvPr id="735" name="Google Shape;735;p33"/>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33"/>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7" name="Google Shape;737;p33"/>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33"/>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33"/>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40" name="Google Shape;740;p33"/>
          <p:cNvGrpSpPr/>
          <p:nvPr/>
        </p:nvGrpSpPr>
        <p:grpSpPr>
          <a:xfrm>
            <a:off x="551741" y="2918987"/>
            <a:ext cx="893993" cy="1095911"/>
            <a:chOff x="4289716" y="2722063"/>
            <a:chExt cx="893993" cy="1095911"/>
          </a:xfrm>
        </p:grpSpPr>
        <p:grpSp>
          <p:nvGrpSpPr>
            <p:cNvPr id="741" name="Google Shape;741;p33"/>
            <p:cNvGrpSpPr/>
            <p:nvPr/>
          </p:nvGrpSpPr>
          <p:grpSpPr>
            <a:xfrm>
              <a:off x="4497163" y="2722063"/>
              <a:ext cx="686546" cy="752022"/>
              <a:chOff x="8400590" y="2145039"/>
              <a:chExt cx="266289" cy="291685"/>
            </a:xfrm>
          </p:grpSpPr>
          <p:sp>
            <p:nvSpPr>
              <p:cNvPr id="742" name="Google Shape;742;p33"/>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43" name="Google Shape;743;p33"/>
              <p:cNvGrpSpPr/>
              <p:nvPr/>
            </p:nvGrpSpPr>
            <p:grpSpPr>
              <a:xfrm>
                <a:off x="8424852" y="2162338"/>
                <a:ext cx="218554" cy="243968"/>
                <a:chOff x="8424852" y="2162338"/>
                <a:chExt cx="218554" cy="243968"/>
              </a:xfrm>
            </p:grpSpPr>
            <p:sp>
              <p:nvSpPr>
                <p:cNvPr id="744" name="Google Shape;744;p33"/>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33"/>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33"/>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33"/>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33"/>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33"/>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33"/>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33"/>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52" name="Google Shape;752;p33"/>
            <p:cNvGrpSpPr/>
            <p:nvPr/>
          </p:nvGrpSpPr>
          <p:grpSpPr>
            <a:xfrm>
              <a:off x="4289716" y="3078129"/>
              <a:ext cx="664626" cy="739845"/>
              <a:chOff x="6609515" y="784984"/>
              <a:chExt cx="257787" cy="286962"/>
            </a:xfrm>
          </p:grpSpPr>
          <p:sp>
            <p:nvSpPr>
              <p:cNvPr id="753" name="Google Shape;753;p33"/>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4" name="Google Shape;754;p33"/>
              <p:cNvGrpSpPr/>
              <p:nvPr/>
            </p:nvGrpSpPr>
            <p:grpSpPr>
              <a:xfrm>
                <a:off x="6638511" y="813066"/>
                <a:ext cx="210150" cy="230802"/>
                <a:chOff x="6638511" y="813066"/>
                <a:chExt cx="210150" cy="230802"/>
              </a:xfrm>
            </p:grpSpPr>
            <p:sp>
              <p:nvSpPr>
                <p:cNvPr id="755" name="Google Shape;755;p33"/>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33"/>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33"/>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33"/>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759" name="Google Shape;759;p33"/>
          <p:cNvGrpSpPr/>
          <p:nvPr/>
        </p:nvGrpSpPr>
        <p:grpSpPr>
          <a:xfrm flipH="1">
            <a:off x="3515520" y="1228891"/>
            <a:ext cx="355723" cy="512513"/>
            <a:chOff x="7929864" y="1803297"/>
            <a:chExt cx="818424" cy="1189064"/>
          </a:xfrm>
        </p:grpSpPr>
        <p:sp>
          <p:nvSpPr>
            <p:cNvPr id="760" name="Google Shape;760;p33"/>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4901"/>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61" name="Google Shape;761;p33"/>
            <p:cNvGrpSpPr/>
            <p:nvPr/>
          </p:nvGrpSpPr>
          <p:grpSpPr>
            <a:xfrm>
              <a:off x="8034260" y="1943225"/>
              <a:ext cx="610587" cy="909422"/>
              <a:chOff x="8034260" y="1943225"/>
              <a:chExt cx="610587" cy="909422"/>
            </a:xfrm>
          </p:grpSpPr>
          <p:sp>
            <p:nvSpPr>
              <p:cNvPr id="762" name="Google Shape;762;p33"/>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63" name="Google Shape;763;p33"/>
              <p:cNvGrpSpPr/>
              <p:nvPr/>
            </p:nvGrpSpPr>
            <p:grpSpPr>
              <a:xfrm>
                <a:off x="8105861" y="2060036"/>
                <a:ext cx="462927" cy="775862"/>
                <a:chOff x="8105861" y="2060036"/>
                <a:chExt cx="462927" cy="775862"/>
              </a:xfrm>
            </p:grpSpPr>
            <p:sp>
              <p:nvSpPr>
                <p:cNvPr id="764" name="Google Shape;764;p33"/>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33"/>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33"/>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33"/>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33"/>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33"/>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33"/>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33"/>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33"/>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